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8/18/2020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8/18/2020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In the Beginning 2.0</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Mike</a:t>
            </a:r>
            <a:br>
              <a:rPr lang="en-US" dirty="0" smtClean="0"/>
            </a:br>
            <a:r>
              <a:rPr lang="en-US" dirty="0" err="1" smtClean="0"/>
              <a:t>Patin</a:t>
            </a:r>
            <a:endParaRPr lang="en-US" dirty="0"/>
          </a:p>
        </p:txBody>
      </p:sp>
      <p:sp>
        <p:nvSpPr>
          <p:cNvPr id="3" name="Content Placeholder 2"/>
          <p:cNvSpPr>
            <a:spLocks noGrp="1"/>
          </p:cNvSpPr>
          <p:nvPr>
            <p:ph idx="1"/>
          </p:nvPr>
        </p:nvSpPr>
        <p:spPr/>
        <p:txBody>
          <a:bodyPr/>
          <a:lstStyle/>
          <a:p>
            <a:r>
              <a:rPr lang="en-US" i="1" dirty="0" smtClean="0"/>
              <a:t>We will insert Mike </a:t>
            </a:r>
            <a:r>
              <a:rPr lang="en-US" i="1" dirty="0" err="1" smtClean="0"/>
              <a:t>Patin</a:t>
            </a:r>
            <a:r>
              <a:rPr lang="en-US" i="1" dirty="0" smtClean="0"/>
              <a:t> 10 min. video for households here.</a:t>
            </a:r>
            <a:endParaRPr lang="en-US" i="1" dirty="0"/>
          </a:p>
        </p:txBody>
      </p:sp>
    </p:spTree>
    <p:extLst>
      <p:ext uri="{BB962C8B-B14F-4D97-AF65-F5344CB8AC3E}">
        <p14:creationId xmlns:p14="http://schemas.microsoft.com/office/powerpoint/2010/main" val="29935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a:t>
            </a:r>
            <a:br>
              <a:rPr lang="en-US" dirty="0" smtClean="0"/>
            </a:br>
            <a:r>
              <a:rPr lang="en-US" dirty="0" smtClean="0"/>
              <a:t>Table </a:t>
            </a:r>
            <a:br>
              <a:rPr lang="en-US" dirty="0" smtClean="0"/>
            </a:br>
            <a:r>
              <a:rPr lang="en-US" dirty="0" smtClean="0"/>
              <a:t>Faith</a:t>
            </a:r>
            <a:endParaRPr lang="en-US" dirty="0"/>
          </a:p>
        </p:txBody>
      </p:sp>
      <p:sp>
        <p:nvSpPr>
          <p:cNvPr id="3" name="Content Placeholder 2"/>
          <p:cNvSpPr>
            <a:spLocks noGrp="1"/>
          </p:cNvSpPr>
          <p:nvPr>
            <p:ph idx="1"/>
          </p:nvPr>
        </p:nvSpPr>
        <p:spPr/>
        <p:txBody>
          <a:bodyPr/>
          <a:lstStyle/>
          <a:p>
            <a:r>
              <a:rPr lang="en-US" i="1" dirty="0" smtClean="0"/>
              <a:t>We will use share the screen with the faith formation website here and give the households a “tour” and tutorial of the website and its contents. We will reiterate their parish connection task (taking a family photo with the poster of their descriptive word). </a:t>
            </a:r>
            <a:endParaRPr lang="en-US" i="1" dirty="0"/>
          </a:p>
        </p:txBody>
      </p:sp>
    </p:spTree>
    <p:extLst>
      <p:ext uri="{BB962C8B-B14F-4D97-AF65-F5344CB8AC3E}">
        <p14:creationId xmlns:p14="http://schemas.microsoft.com/office/powerpoint/2010/main" val="419757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Join us</a:t>
            </a:r>
            <a:r>
              <a:rPr lang="en-US" dirty="0" smtClean="0"/>
              <a:t> </a:t>
            </a:r>
            <a:r>
              <a:rPr lang="en-US" dirty="0" smtClean="0"/>
              <a:t>next month for “Return to our Roots”</a:t>
            </a:r>
          </a:p>
          <a:p>
            <a:r>
              <a:rPr lang="en-US" dirty="0" smtClean="0"/>
              <a:t> Visit Kitchen Table </a:t>
            </a:r>
            <a:r>
              <a:rPr lang="en-US" dirty="0" smtClean="0"/>
              <a:t>Faith</a:t>
            </a:r>
          </a:p>
          <a:p>
            <a:r>
              <a:rPr lang="en-US" dirty="0" smtClean="0"/>
              <a:t>Send in your Parish Connection</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4508" y="3830128"/>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825" y="863600"/>
            <a:ext cx="4261025" cy="5121275"/>
          </a:xfrm>
        </p:spPr>
      </p:pic>
    </p:spTree>
    <p:extLst>
      <p:ext uri="{BB962C8B-B14F-4D97-AF65-F5344CB8AC3E}">
        <p14:creationId xmlns:p14="http://schemas.microsoft.com/office/powerpoint/2010/main" val="224755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a:r>
            <a:br>
              <a:rPr lang="en-US" dirty="0" smtClean="0"/>
            </a:br>
            <a:r>
              <a:rPr lang="en-US" dirty="0" smtClean="0"/>
              <a:t>at the </a:t>
            </a:r>
            <a:br>
              <a:rPr lang="en-US" dirty="0" smtClean="0"/>
            </a:br>
            <a:r>
              <a:rPr lang="en-US" dirty="0" smtClean="0"/>
              <a:t>Parish? </a:t>
            </a:r>
            <a:endParaRPr lang="en-US" dirty="0"/>
          </a:p>
        </p:txBody>
      </p:sp>
      <p:sp>
        <p:nvSpPr>
          <p:cNvPr id="3" name="Content Placeholder 2"/>
          <p:cNvSpPr>
            <a:spLocks noGrp="1"/>
          </p:cNvSpPr>
          <p:nvPr>
            <p:ph idx="1"/>
          </p:nvPr>
        </p:nvSpPr>
        <p:spPr/>
        <p:txBody>
          <a:bodyPr/>
          <a:lstStyle/>
          <a:p>
            <a:r>
              <a:rPr lang="en-US" i="1" dirty="0" smtClean="0"/>
              <a:t>We will have a video showing progress on our construction project here. How might you update/connect with parishioners who haven’t been on campus in awhile? </a:t>
            </a:r>
            <a:endParaRPr lang="en-US" i="1" dirty="0"/>
          </a:p>
        </p:txBody>
      </p:sp>
    </p:spTree>
    <p:extLst>
      <p:ext uri="{BB962C8B-B14F-4D97-AF65-F5344CB8AC3E}">
        <p14:creationId xmlns:p14="http://schemas.microsoft.com/office/powerpoint/2010/main" val="406853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br>
              <a:rPr lang="en-US" dirty="0" smtClean="0"/>
            </a:br>
            <a:r>
              <a:rPr lang="en-US" dirty="0" smtClean="0"/>
              <a:t>the</a:t>
            </a:r>
            <a:br>
              <a:rPr lang="en-US" dirty="0" smtClean="0"/>
            </a:br>
            <a:r>
              <a:rPr lang="en-US" dirty="0" smtClean="0"/>
              <a:t>Context</a:t>
            </a:r>
            <a:endParaRPr lang="en-US" dirty="0"/>
          </a:p>
        </p:txBody>
      </p:sp>
      <p:sp>
        <p:nvSpPr>
          <p:cNvPr id="3" name="Content Placeholder 2"/>
          <p:cNvSpPr>
            <a:spLocks noGrp="1"/>
          </p:cNvSpPr>
          <p:nvPr>
            <p:ph idx="1"/>
          </p:nvPr>
        </p:nvSpPr>
        <p:spPr/>
        <p:txBody>
          <a:bodyPr/>
          <a:lstStyle/>
          <a:p>
            <a:r>
              <a:rPr lang="en-US" i="1" dirty="0" smtClean="0"/>
              <a:t>We will insert the video of Fr. Tim setting the context here. You might use a message from your pastor or catechetical leader – or you can use the Fr. Tim video in the videos section on the Virtual Family of  Believers website.</a:t>
            </a:r>
            <a:endParaRPr lang="en-US" i="1" dirty="0"/>
          </a:p>
        </p:txBody>
      </p:sp>
    </p:spTree>
    <p:extLst>
      <p:ext uri="{BB962C8B-B14F-4D97-AF65-F5344CB8AC3E}">
        <p14:creationId xmlns:p14="http://schemas.microsoft.com/office/powerpoint/2010/main" val="57531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5</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dirty="0" smtClean="0"/>
              <a:t>Using the handout provided ahead of time, or a blank piece of paper, write down several characteristics that describe your household. Are you loud, hospitable, organized, messy, outdoorsy? Think of all the words you can.</a:t>
            </a:r>
          </a:p>
          <a:p>
            <a:r>
              <a:rPr lang="en-US" dirty="0" smtClean="0"/>
              <a:t>Now, circle the ones that are the strongest indicators of what your life as a household is like. </a:t>
            </a:r>
            <a:endParaRPr lang="en-US" dirty="0"/>
          </a:p>
        </p:txBody>
      </p:sp>
    </p:spTree>
    <p:extLst>
      <p:ext uri="{BB962C8B-B14F-4D97-AF65-F5344CB8AC3E}">
        <p14:creationId xmlns:p14="http://schemas.microsoft.com/office/powerpoint/2010/main" val="2698132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br>
              <a:rPr lang="en-US" dirty="0" smtClean="0"/>
            </a:br>
            <a:r>
              <a:rPr lang="en-US" dirty="0" smtClean="0"/>
              <a:t>to</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i="1" dirty="0" smtClean="0"/>
              <a:t>We took a short video of one of our families preparing their prayer space and then beginning prayer together. It is available in the videos section of the Virtual Family of Believers website, or you can have one of your families make a video. </a:t>
            </a:r>
            <a:endParaRPr lang="en-US" i="1" dirty="0"/>
          </a:p>
        </p:txBody>
      </p:sp>
    </p:spTree>
    <p:extLst>
      <p:ext uri="{BB962C8B-B14F-4D97-AF65-F5344CB8AC3E}">
        <p14:creationId xmlns:p14="http://schemas.microsoft.com/office/powerpoint/2010/main" val="468267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dirty="0" smtClean="0"/>
              <a:t>Acts 2:42-47</a:t>
            </a:r>
          </a:p>
          <a:p>
            <a:r>
              <a:rPr lang="en-US" dirty="0" smtClean="0"/>
              <a:t>Take 5, Part 2</a:t>
            </a:r>
          </a:p>
          <a:p>
            <a:pPr lvl="1"/>
            <a:r>
              <a:rPr lang="en-US" dirty="0" smtClean="0"/>
              <a:t>Return to the activity </a:t>
            </a:r>
            <a:r>
              <a:rPr lang="en-US" dirty="0" smtClean="0"/>
              <a:t>sheet and turn to the second side</a:t>
            </a:r>
            <a:endParaRPr lang="en-US" dirty="0" smtClean="0"/>
          </a:p>
          <a:p>
            <a:pPr lvl="1"/>
            <a:r>
              <a:rPr lang="en-US" dirty="0" smtClean="0"/>
              <a:t>Look up in your Bible and r</a:t>
            </a:r>
            <a:r>
              <a:rPr lang="en-US" dirty="0" smtClean="0"/>
              <a:t>ead </a:t>
            </a:r>
            <a:r>
              <a:rPr lang="en-US" dirty="0" smtClean="0"/>
              <a:t>the Scripture passage from Acts</a:t>
            </a:r>
          </a:p>
          <a:p>
            <a:pPr lvl="1"/>
            <a:r>
              <a:rPr lang="en-US" dirty="0" smtClean="0"/>
              <a:t>Write down all the words you can think of to describe those early Christians you just read about</a:t>
            </a:r>
          </a:p>
          <a:p>
            <a:pPr lvl="1"/>
            <a:r>
              <a:rPr lang="en-US" dirty="0" smtClean="0"/>
              <a:t>Now compare the list for your household and the list for early Christian households</a:t>
            </a:r>
          </a:p>
          <a:p>
            <a:pPr lvl="1"/>
            <a:r>
              <a:rPr lang="en-US" dirty="0" smtClean="0"/>
              <a:t>What similarities do you see? </a:t>
            </a:r>
          </a:p>
          <a:p>
            <a:pPr lvl="1"/>
            <a:r>
              <a:rPr lang="en-US" dirty="0" smtClean="0"/>
              <a:t>In what ways can your household be more like those early Christian families? </a:t>
            </a:r>
          </a:p>
          <a:p>
            <a:endParaRPr lang="en-US" dirty="0"/>
          </a:p>
        </p:txBody>
      </p:sp>
    </p:spTree>
    <p:extLst>
      <p:ext uri="{BB962C8B-B14F-4D97-AF65-F5344CB8AC3E}">
        <p14:creationId xmlns:p14="http://schemas.microsoft.com/office/powerpoint/2010/main" val="46757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pPr marL="0" indent="0">
              <a:buNone/>
            </a:pPr>
            <a:r>
              <a:rPr lang="en-US" sz="3200" b="1" dirty="0" smtClean="0"/>
              <a:t>Psalm 67</a:t>
            </a:r>
          </a:p>
          <a:p>
            <a:endParaRPr lang="en-US" dirty="0"/>
          </a:p>
          <a:p>
            <a:pPr marL="0" indent="0">
              <a:buNone/>
            </a:pPr>
            <a:r>
              <a:rPr lang="en-US" sz="2800" b="1" dirty="0" smtClean="0"/>
              <a:t>All: </a:t>
            </a:r>
            <a:r>
              <a:rPr lang="en-US" sz="2800" dirty="0" smtClean="0"/>
              <a:t>O God, let all the nations praise your name. </a:t>
            </a:r>
          </a:p>
        </p:txBody>
      </p:sp>
    </p:spTree>
    <p:extLst>
      <p:ext uri="{BB962C8B-B14F-4D97-AF65-F5344CB8AC3E}">
        <p14:creationId xmlns:p14="http://schemas.microsoft.com/office/powerpoint/2010/main" val="61035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Connections</a:t>
            </a:r>
            <a:endParaRPr lang="en-US" dirty="0"/>
          </a:p>
        </p:txBody>
      </p:sp>
      <p:sp>
        <p:nvSpPr>
          <p:cNvPr id="3" name="Content Placeholder 2"/>
          <p:cNvSpPr>
            <a:spLocks noGrp="1"/>
          </p:cNvSpPr>
          <p:nvPr>
            <p:ph idx="1"/>
          </p:nvPr>
        </p:nvSpPr>
        <p:spPr/>
        <p:txBody>
          <a:bodyPr/>
          <a:lstStyle/>
          <a:p>
            <a:r>
              <a:rPr lang="en-US" dirty="0" smtClean="0"/>
              <a:t>Before our next online Faith Formation session, prepare a prayer space in your home, if you do not have one. Use it for family prayer, and plan to use it when we gather for Faith Formation each month. </a:t>
            </a:r>
            <a:r>
              <a:rPr lang="en-US" dirty="0" smtClean="0"/>
              <a:t>See Kitchen Table Faith for ideas!</a:t>
            </a:r>
            <a:endParaRPr lang="en-US" dirty="0" smtClean="0"/>
          </a:p>
          <a:p>
            <a:r>
              <a:rPr lang="en-US" dirty="0" smtClean="0"/>
              <a:t>Choose one of the words from your list that best describes your family. Make a small poster of it, and take a photo of your family holding it. Email us the photo, and we will make a slideshow of our households!</a:t>
            </a:r>
            <a:endParaRPr lang="en-US" dirty="0"/>
          </a:p>
        </p:txBody>
      </p:sp>
    </p:spTree>
    <p:extLst>
      <p:ext uri="{BB962C8B-B14F-4D97-AF65-F5344CB8AC3E}">
        <p14:creationId xmlns:p14="http://schemas.microsoft.com/office/powerpoint/2010/main" val="3484206597"/>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216</TotalTime>
  <Words>497</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 2</vt:lpstr>
      <vt:lpstr>Frame</vt:lpstr>
      <vt:lpstr>A Family of Believers: Called and Sent by Jesus</vt:lpstr>
      <vt:lpstr>Welcome!</vt:lpstr>
      <vt:lpstr>What’s Happening  at the  Parish? </vt:lpstr>
      <vt:lpstr>Setting the Context</vt:lpstr>
      <vt:lpstr>Take 5 </vt:lpstr>
      <vt:lpstr>Call to Prayer</vt:lpstr>
      <vt:lpstr>Opening  Prayer</vt:lpstr>
      <vt:lpstr>Opening Prayer</vt:lpstr>
      <vt:lpstr>Parish Connections</vt:lpstr>
      <vt:lpstr>Mike Patin</vt:lpstr>
      <vt:lpstr>Kitchen  Table  Faith</vt:lpstr>
      <vt:lpstr>Announcements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11</cp:revision>
  <dcterms:created xsi:type="dcterms:W3CDTF">2020-08-17T20:33:53Z</dcterms:created>
  <dcterms:modified xsi:type="dcterms:W3CDTF">2020-08-18T19:26:34Z</dcterms:modified>
</cp:coreProperties>
</file>