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70" r:id="rId3"/>
    <p:sldId id="271" r:id="rId4"/>
    <p:sldId id="257" r:id="rId5"/>
    <p:sldId id="274" r:id="rId6"/>
    <p:sldId id="258" r:id="rId7"/>
    <p:sldId id="259" r:id="rId8"/>
    <p:sldId id="260" r:id="rId9"/>
    <p:sldId id="261" r:id="rId10"/>
    <p:sldId id="262" r:id="rId11"/>
    <p:sldId id="263" r:id="rId12"/>
    <p:sldId id="280" r:id="rId13"/>
    <p:sldId id="283" r:id="rId14"/>
    <p:sldId id="266" r:id="rId15"/>
    <p:sldId id="265" r:id="rId16"/>
    <p:sldId id="282" r:id="rId17"/>
    <p:sldId id="267" r:id="rId18"/>
    <p:sldId id="273"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8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334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90717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22012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789963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02101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5032269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932645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2518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367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766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926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010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508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975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890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523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083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586B75A-687E-405C-8A0B-8D00578BA2C3}" type="datetimeFigureOut">
              <a:rPr lang="en-US" smtClean="0"/>
              <a:pPr/>
              <a:t>12/29/2020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338539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Holy Families, Imperfect Families</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smtClean="0"/>
              <a:t>The story </a:t>
            </a:r>
            <a:r>
              <a:rPr lang="en-US" dirty="0" smtClean="0"/>
              <a:t>of the Presentation in the </a:t>
            </a:r>
            <a:r>
              <a:rPr lang="en-US" dirty="0"/>
              <a:t>Temple (Luke 2:22,25-33,36-40)</a:t>
            </a:r>
            <a:endParaRPr lang="en-US" dirty="0"/>
          </a:p>
        </p:txBody>
      </p:sp>
    </p:spTree>
    <p:extLst>
      <p:ext uri="{BB962C8B-B14F-4D97-AF65-F5344CB8AC3E}">
        <p14:creationId xmlns:p14="http://schemas.microsoft.com/office/powerpoint/2010/main" val="46757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2800" dirty="0" smtClean="0"/>
              <a:t>Litany of Saints</a:t>
            </a:r>
            <a:endParaRPr lang="en-US" sz="2800" dirty="0" smtClean="0"/>
          </a:p>
          <a:p>
            <a:pPr marL="0" indent="0">
              <a:buNone/>
            </a:pPr>
            <a:endParaRPr lang="en-US" sz="2800" dirty="0"/>
          </a:p>
          <a:p>
            <a:pPr marL="0" indent="0">
              <a:buNone/>
            </a:pPr>
            <a:r>
              <a:rPr lang="en-US" sz="2800" b="1" dirty="0" smtClean="0"/>
              <a:t>Response: </a:t>
            </a:r>
          </a:p>
          <a:p>
            <a:pPr marL="0" indent="0">
              <a:buNone/>
            </a:pPr>
            <a:r>
              <a:rPr lang="en-US" sz="2800" dirty="0" smtClean="0"/>
              <a:t>Pray for us!</a:t>
            </a:r>
            <a:endParaRPr lang="en-US" sz="2800" dirty="0" smtClean="0"/>
          </a:p>
        </p:txBody>
      </p:sp>
    </p:spTree>
    <p:extLst>
      <p:ext uri="{BB962C8B-B14F-4D97-AF65-F5344CB8AC3E}">
        <p14:creationId xmlns:p14="http://schemas.microsoft.com/office/powerpoint/2010/main" val="61035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Stories of the Holy Family</a:t>
            </a:r>
            <a:endParaRPr lang="en-US" dirty="0"/>
          </a:p>
        </p:txBody>
      </p:sp>
      <p:sp>
        <p:nvSpPr>
          <p:cNvPr id="3" name="Content Placeholder 2"/>
          <p:cNvSpPr>
            <a:spLocks noGrp="1"/>
          </p:cNvSpPr>
          <p:nvPr>
            <p:ph idx="1"/>
          </p:nvPr>
        </p:nvSpPr>
        <p:spPr/>
        <p:txBody>
          <a:bodyPr/>
          <a:lstStyle/>
          <a:p>
            <a:r>
              <a:rPr lang="en-US" i="1" dirty="0"/>
              <a:t>Matthew 2:13-15; 19-23 </a:t>
            </a:r>
            <a:endParaRPr lang="en-US" i="1" dirty="0" smtClean="0"/>
          </a:p>
          <a:p>
            <a:endParaRPr lang="en-US" i="1" dirty="0"/>
          </a:p>
          <a:p>
            <a:pPr lvl="1"/>
            <a:r>
              <a:rPr lang="en-US" i="1" dirty="0" smtClean="0"/>
              <a:t>What </a:t>
            </a:r>
            <a:r>
              <a:rPr lang="en-US" i="1" dirty="0"/>
              <a:t>change of plans did the holy family experience? </a:t>
            </a:r>
          </a:p>
          <a:p>
            <a:pPr lvl="1"/>
            <a:r>
              <a:rPr lang="en-US" i="1" dirty="0"/>
              <a:t>What guidance did Joseph receive and how do you think they felt about it? </a:t>
            </a:r>
          </a:p>
          <a:p>
            <a:pPr lvl="1"/>
            <a:r>
              <a:rPr lang="en-US" i="1" dirty="0"/>
              <a:t>Can you think of a time when something you didn’t expect happened to your family? What happened? How did you feel? What guidance did you receive? What did you do? How did God help you? </a:t>
            </a:r>
          </a:p>
          <a:p>
            <a:pPr lvl="1"/>
            <a:endParaRPr lang="en-US" i="1" dirty="0"/>
          </a:p>
        </p:txBody>
      </p:sp>
    </p:spTree>
    <p:extLst>
      <p:ext uri="{BB962C8B-B14F-4D97-AF65-F5344CB8AC3E}">
        <p14:creationId xmlns:p14="http://schemas.microsoft.com/office/powerpoint/2010/main" val="147975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Stories of the Holy Family</a:t>
            </a:r>
            <a:endParaRPr lang="en-US" dirty="0"/>
          </a:p>
        </p:txBody>
      </p:sp>
      <p:sp>
        <p:nvSpPr>
          <p:cNvPr id="3" name="Content Placeholder 2"/>
          <p:cNvSpPr>
            <a:spLocks noGrp="1"/>
          </p:cNvSpPr>
          <p:nvPr>
            <p:ph idx="1"/>
          </p:nvPr>
        </p:nvSpPr>
        <p:spPr/>
        <p:txBody>
          <a:bodyPr/>
          <a:lstStyle/>
          <a:p>
            <a:r>
              <a:rPr lang="en-US" i="1" dirty="0"/>
              <a:t>Luke </a:t>
            </a:r>
            <a:r>
              <a:rPr lang="en-US" i="1" dirty="0" smtClean="0"/>
              <a:t>2:41-52</a:t>
            </a:r>
          </a:p>
          <a:p>
            <a:endParaRPr lang="en-US" i="1" dirty="0"/>
          </a:p>
          <a:p>
            <a:pPr lvl="1"/>
            <a:r>
              <a:rPr lang="en-US" i="1" dirty="0"/>
              <a:t>What happened in the story from Luke? How do you think Mary, Joseph, and Jesus each felt? </a:t>
            </a:r>
          </a:p>
          <a:p>
            <a:pPr lvl="1"/>
            <a:r>
              <a:rPr lang="en-US" i="1" dirty="0"/>
              <a:t>When things don’t go as planned in your family, what do you do? How do you handle it? How does God help you?</a:t>
            </a:r>
          </a:p>
          <a:p>
            <a:pPr lvl="1"/>
            <a:r>
              <a:rPr lang="en-US" i="1" dirty="0"/>
              <a:t>What can the holy family show us about how to work together when our plans come undone? </a:t>
            </a:r>
          </a:p>
          <a:p>
            <a:pPr lvl="1"/>
            <a:endParaRPr lang="en-US" i="1" dirty="0"/>
          </a:p>
        </p:txBody>
      </p:sp>
    </p:spTree>
    <p:extLst>
      <p:ext uri="{BB962C8B-B14F-4D97-AF65-F5344CB8AC3E}">
        <p14:creationId xmlns:p14="http://schemas.microsoft.com/office/powerpoint/2010/main" val="328438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normAutofit/>
          </a:bodyPr>
          <a:lstStyle/>
          <a:p>
            <a:pPr fontAlgn="base">
              <a:spcBef>
                <a:spcPts val="0"/>
              </a:spcBef>
            </a:pPr>
            <a:r>
              <a:rPr lang="en-US" dirty="0" smtClean="0"/>
              <a:t>Write down some words of wisdom you have learned, that you want to share with others</a:t>
            </a:r>
          </a:p>
          <a:p>
            <a:pPr fontAlgn="base">
              <a:spcBef>
                <a:spcPts val="0"/>
              </a:spcBef>
            </a:pPr>
            <a:r>
              <a:rPr lang="en-US" dirty="0" smtClean="0"/>
              <a:t>Send us these words of wisdom, and we will create our own book of wisdom to be shared next month</a:t>
            </a:r>
            <a:endParaRPr lang="en-US" dirty="0" smtClean="0"/>
          </a:p>
          <a:p>
            <a:pPr marL="0" indent="0">
              <a:buNone/>
            </a:pPr>
            <a:endParaRPr lang="en-US" dirty="0"/>
          </a:p>
          <a:p>
            <a:pPr marL="0" indent="0">
              <a:buNone/>
            </a:pPr>
            <a:r>
              <a:rPr lang="en-US" i="1" dirty="0" smtClean="0"/>
              <a:t>This activity is explained in greater detail in the script. </a:t>
            </a:r>
          </a:p>
        </p:txBody>
      </p:sp>
    </p:spTree>
    <p:extLst>
      <p:ext uri="{BB962C8B-B14F-4D97-AF65-F5344CB8AC3E}">
        <p14:creationId xmlns:p14="http://schemas.microsoft.com/office/powerpoint/2010/main" val="348420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a:t>
            </a:r>
            <a:br>
              <a:rPr lang="en-US" dirty="0" smtClean="0"/>
            </a:br>
            <a:r>
              <a:rPr lang="en-US" dirty="0" smtClean="0"/>
              <a:t>Table </a:t>
            </a:r>
            <a:br>
              <a:rPr lang="en-US" dirty="0" smtClean="0"/>
            </a:br>
            <a:r>
              <a:rPr lang="en-US" dirty="0" smtClean="0"/>
              <a:t>Faith</a:t>
            </a:r>
            <a:endParaRPr lang="en-US" dirty="0"/>
          </a:p>
        </p:txBody>
      </p:sp>
      <p:sp>
        <p:nvSpPr>
          <p:cNvPr id="3" name="Content Placeholder 2"/>
          <p:cNvSpPr>
            <a:spLocks noGrp="1"/>
          </p:cNvSpPr>
          <p:nvPr>
            <p:ph idx="1"/>
          </p:nvPr>
        </p:nvSpPr>
        <p:spPr/>
        <p:txBody>
          <a:bodyPr/>
          <a:lstStyle/>
          <a:p>
            <a:r>
              <a:rPr lang="en-US" i="1" dirty="0" smtClean="0"/>
              <a:t>We will explain the website for families who are new this month</a:t>
            </a:r>
            <a:r>
              <a:rPr lang="en-US" i="1" smtClean="0"/>
              <a:t>,  remind households </a:t>
            </a:r>
            <a:r>
              <a:rPr lang="en-US" i="1" dirty="0" smtClean="0"/>
              <a:t>to engage with </a:t>
            </a:r>
            <a:r>
              <a:rPr lang="en-US" i="1" smtClean="0"/>
              <a:t>the website, </a:t>
            </a:r>
            <a:r>
              <a:rPr lang="en-US" i="1" dirty="0" smtClean="0"/>
              <a:t>and highlight some areas for them.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br>
              <a:rPr lang="en-US" dirty="0" smtClean="0"/>
            </a:br>
            <a:r>
              <a:rPr lang="en-US" dirty="0" smtClean="0"/>
              <a:t>Activity</a:t>
            </a:r>
            <a:endParaRPr lang="en-US" dirty="0"/>
          </a:p>
        </p:txBody>
      </p:sp>
      <p:sp>
        <p:nvSpPr>
          <p:cNvPr id="3" name="Content Placeholder 2"/>
          <p:cNvSpPr>
            <a:spLocks noGrp="1"/>
          </p:cNvSpPr>
          <p:nvPr>
            <p:ph idx="1"/>
          </p:nvPr>
        </p:nvSpPr>
        <p:spPr/>
        <p:txBody>
          <a:bodyPr/>
          <a:lstStyle/>
          <a:p>
            <a:r>
              <a:rPr lang="en-US" dirty="0"/>
              <a:t>On the opening activity page, write the fears and frustrations as well as some joys and hopes you experience as a household. </a:t>
            </a:r>
            <a:endParaRPr lang="en-US" dirty="0" smtClean="0"/>
          </a:p>
          <a:p>
            <a:r>
              <a:rPr lang="en-US" dirty="0" smtClean="0"/>
              <a:t>Give </a:t>
            </a:r>
            <a:r>
              <a:rPr lang="en-US" dirty="0"/>
              <a:t>those </a:t>
            </a:r>
            <a:r>
              <a:rPr lang="en-US" dirty="0" err="1"/>
              <a:t>gratitudes</a:t>
            </a:r>
            <a:r>
              <a:rPr lang="en-US" dirty="0"/>
              <a:t> and fears  to Jesus. </a:t>
            </a:r>
            <a:endParaRPr lang="en-US" dirty="0" smtClean="0"/>
          </a:p>
          <a:p>
            <a:r>
              <a:rPr lang="en-US" dirty="0" smtClean="0"/>
              <a:t>When </a:t>
            </a:r>
            <a:r>
              <a:rPr lang="en-US" dirty="0"/>
              <a:t>we are done tonight, place the page in your Bible or on the family prayer space.</a:t>
            </a:r>
            <a:endParaRPr lang="en-US" dirty="0"/>
          </a:p>
          <a:p>
            <a:endParaRPr lang="en-US" dirty="0" smtClean="0"/>
          </a:p>
          <a:p>
            <a:r>
              <a:rPr lang="en-US" i="1" dirty="0" smtClean="0"/>
              <a:t>See the script for a fuller explanation of this activity. </a:t>
            </a:r>
            <a:endParaRPr lang="en-US" i="1" dirty="0"/>
          </a:p>
          <a:p>
            <a:pPr marL="0" indent="0">
              <a:buNone/>
            </a:pPr>
            <a:endParaRPr lang="en-US" i="1" dirty="0"/>
          </a:p>
        </p:txBody>
      </p:sp>
    </p:spTree>
    <p:extLst>
      <p:ext uri="{BB962C8B-B14F-4D97-AF65-F5344CB8AC3E}">
        <p14:creationId xmlns:p14="http://schemas.microsoft.com/office/powerpoint/2010/main" val="4017397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normAutofit fontScale="85000" lnSpcReduction="20000"/>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Leader: </a:t>
            </a:r>
            <a:r>
              <a:rPr lang="en-US" dirty="0" smtClean="0">
                <a:latin typeface="Calibri" panose="020F0502020204030204" pitchFamily="34" charset="0"/>
                <a:ea typeface="Times New Roman" panose="02020603050405020304" pitchFamily="18" charset="0"/>
              </a:rPr>
              <a:t>Go in the Peace of Christ.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All:</a:t>
            </a:r>
            <a:r>
              <a:rPr lang="en-US" dirty="0" smtClean="0">
                <a:latin typeface="Calibri" panose="020F0502020204030204" pitchFamily="34" charset="0"/>
                <a:ea typeface="Times New Roman" panose="02020603050405020304" pitchFamily="18" charset="0"/>
              </a:rPr>
              <a:t> Thanks be to God!</a:t>
            </a: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 next month for </a:t>
            </a:r>
            <a:r>
              <a:rPr lang="en-US" dirty="0" smtClean="0"/>
              <a:t>“Jesus Proclaiming in Word and Deed” </a:t>
            </a:r>
            <a:endParaRPr lang="en-US" dirty="0" smtClean="0"/>
          </a:p>
          <a:p>
            <a:r>
              <a:rPr lang="en-US" dirty="0" smtClean="0"/>
              <a:t> Visit Kitchen Table 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a:t>U</a:t>
            </a:r>
            <a:r>
              <a:rPr lang="en-US" dirty="0" smtClean="0"/>
              <a:t>sing the chat, please </a:t>
            </a:r>
            <a:r>
              <a:rPr lang="en-US" dirty="0" smtClean="0"/>
              <a:t>share your favorite memory of Christmas 2020.</a:t>
            </a:r>
            <a:endParaRPr lang="en-US" dirty="0" smtClean="0"/>
          </a:p>
          <a:p>
            <a:r>
              <a:rPr lang="en-US" dirty="0" smtClean="0"/>
              <a:t>Please remember to have your candle and Bible, handout (or a piece of paper), and something to write with ready 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idx="1"/>
          </p:nvPr>
        </p:nvSpPr>
        <p:spPr/>
        <p:txBody>
          <a:bodyPr/>
          <a:lstStyle/>
          <a:p>
            <a:r>
              <a:rPr lang="en-US" i="1" dirty="0" smtClean="0"/>
              <a:t>After the official gatherings ends, we to stay on for a few minutes to let people unmute their mics and say “hello” to each other, etc. </a:t>
            </a:r>
            <a:endParaRPr lang="en-US" i="1" dirty="0"/>
          </a:p>
        </p:txBody>
      </p:sp>
    </p:spTree>
    <p:extLst>
      <p:ext uri="{BB962C8B-B14F-4D97-AF65-F5344CB8AC3E}">
        <p14:creationId xmlns:p14="http://schemas.microsoft.com/office/powerpoint/2010/main" val="249847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smtClean="0"/>
              <a:t>We asked some households to make short videos showing themselves getting ready for Faith Formation. We then put them together to make one video, about three minutes in length. We play it about three minutes before the gathering begins. </a:t>
            </a:r>
          </a:p>
          <a:p>
            <a:r>
              <a:rPr lang="en-US" i="1" dirty="0" smtClean="0"/>
              <a:t>Note: John </a:t>
            </a:r>
            <a:r>
              <a:rPr lang="en-US" i="1" dirty="0"/>
              <a:t>Roberto urges parishes to think in “seasons” of about three months this year. We </a:t>
            </a:r>
            <a:r>
              <a:rPr lang="en-US" i="1" dirty="0" smtClean="0"/>
              <a:t>are using the new videos we used in December</a:t>
            </a:r>
            <a:endParaRPr lang="en-US" i="1" dirty="0" smtClean="0"/>
          </a:p>
          <a:p>
            <a:r>
              <a:rPr lang="en-US" i="1" dirty="0" smtClean="0"/>
              <a:t>After the video, we have a little music and a slide to signal that it’s time to begin. </a:t>
            </a:r>
          </a:p>
          <a:p>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6934" y="2603500"/>
            <a:ext cx="2842445" cy="3416300"/>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 A member of the team will respond.</a:t>
            </a:r>
          </a:p>
          <a:p>
            <a:r>
              <a:rPr lang="en-US" dirty="0" smtClean="0"/>
              <a:t>We suggest you use speaker view, so you can clearly see who is talking when a team member is on live. </a:t>
            </a:r>
          </a:p>
          <a:p>
            <a:r>
              <a:rPr lang="en-US" i="1" dirty="0"/>
              <a:t>Reminder: </a:t>
            </a:r>
            <a:r>
              <a:rPr lang="en-US" b="1" i="1" dirty="0"/>
              <a:t>Take 5</a:t>
            </a:r>
            <a:r>
              <a:rPr lang="en-US" i="1" dirty="0"/>
              <a:t> offers an opportunity to discuss within your household – or journal if you are watching alone.</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Using the Twelve Days of Christmas as a theme, we create a slide show of things happening at the parish since we last gathered in December.</a:t>
            </a:r>
            <a:endParaRPr lang="en-US" i="1" dirty="0" smtClean="0"/>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r>
              <a:rPr lang="en-US" i="1" dirty="0" smtClean="0"/>
              <a:t>Fr. Tim or a member of the team previews the topic of our gathering and shares how it fits into the focus for the whole year. </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We hav</a:t>
            </a:r>
            <a:r>
              <a:rPr lang="en-US" dirty="0" smtClean="0"/>
              <a:t>e people in our lives whom we go to for advice, help, etc. They are the wisdom figures in our lives. </a:t>
            </a:r>
            <a:endParaRPr lang="en-US" dirty="0" smtClean="0"/>
          </a:p>
          <a:p>
            <a:r>
              <a:rPr lang="en-US" dirty="0" smtClean="0"/>
              <a:t>On the activity sheet, you will see a planet. </a:t>
            </a:r>
            <a:r>
              <a:rPr lang="en-US" dirty="0" smtClean="0"/>
              <a:t>In the planet, write the names of the members of your household. </a:t>
            </a:r>
          </a:p>
          <a:p>
            <a:r>
              <a:rPr lang="en-US" dirty="0" smtClean="0"/>
              <a:t>In the orbit around the planet, write the names of the wisdom figures in your lives. </a:t>
            </a:r>
          </a:p>
          <a:p>
            <a:r>
              <a:rPr lang="en-US" dirty="0" smtClean="0"/>
              <a:t>We will Take 5 to do this. </a:t>
            </a:r>
            <a:endParaRPr lang="en-US" dirty="0" smtClean="0"/>
          </a:p>
          <a:p>
            <a:endParaRPr lang="en-US" i="1" dirty="0"/>
          </a:p>
          <a:p>
            <a:pPr marL="0" indent="0">
              <a:buNone/>
            </a:pPr>
            <a:r>
              <a:rPr lang="en-US" i="1" dirty="0" smtClean="0"/>
              <a:t>(See the opening activity in the script for a fuller explanation of this)</a:t>
            </a:r>
            <a:endParaRPr lang="en-US" i="1" dirty="0"/>
          </a:p>
        </p:txBody>
      </p:sp>
    </p:spTree>
    <p:extLst>
      <p:ext uri="{BB962C8B-B14F-4D97-AF65-F5344CB8AC3E}">
        <p14:creationId xmlns:p14="http://schemas.microsoft.com/office/powerpoint/2010/main" val="269813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p>
        </p:txBody>
      </p:sp>
    </p:spTree>
    <p:extLst>
      <p:ext uri="{BB962C8B-B14F-4D97-AF65-F5344CB8AC3E}">
        <p14:creationId xmlns:p14="http://schemas.microsoft.com/office/powerpoint/2010/main" val="468267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1668</TotalTime>
  <Words>857</Words>
  <Application>Microsoft Office PowerPoint</Application>
  <PresentationFormat>Widescreen</PresentationFormat>
  <Paragraphs>80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Times New Roman</vt:lpstr>
      <vt:lpstr>Wingdings 3</vt:lpstr>
      <vt:lpstr>Ion Boardroom</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Take 5 </vt:lpstr>
      <vt:lpstr>Call to Prayer</vt:lpstr>
      <vt:lpstr>Opening  Prayer</vt:lpstr>
      <vt:lpstr>Opening Prayer</vt:lpstr>
      <vt:lpstr>Bible Stories of the Holy Family</vt:lpstr>
      <vt:lpstr>Bible Stories of the Holy Family</vt:lpstr>
      <vt:lpstr>Parish Connection</vt:lpstr>
      <vt:lpstr>Kitchen  Table  Faith</vt:lpstr>
      <vt:lpstr>Closing  Activity</vt:lpstr>
      <vt:lpstr>Announcements</vt:lpstr>
      <vt:lpstr>Closing Prayer</vt:lpstr>
      <vt:lpstr>Thank you!</vt:lpstr>
      <vt:lpstr>Check-in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48</cp:revision>
  <dcterms:created xsi:type="dcterms:W3CDTF">2020-08-17T20:33:53Z</dcterms:created>
  <dcterms:modified xsi:type="dcterms:W3CDTF">2020-12-29T21:57:37Z</dcterms:modified>
</cp:coreProperties>
</file>