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70" r:id="rId3"/>
    <p:sldId id="271" r:id="rId4"/>
    <p:sldId id="257" r:id="rId5"/>
    <p:sldId id="274" r:id="rId6"/>
    <p:sldId id="258" r:id="rId7"/>
    <p:sldId id="259" r:id="rId8"/>
    <p:sldId id="260" r:id="rId9"/>
    <p:sldId id="261" r:id="rId10"/>
    <p:sldId id="262" r:id="rId11"/>
    <p:sldId id="263" r:id="rId12"/>
    <p:sldId id="264" r:id="rId13"/>
    <p:sldId id="277" r:id="rId14"/>
    <p:sldId id="278" r:id="rId15"/>
    <p:sldId id="276" r:id="rId16"/>
    <p:sldId id="266" r:id="rId17"/>
    <p:sldId id="267" r:id="rId18"/>
    <p:sldId id="273" r:id="rId19"/>
    <p:sldId id="26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82" y="22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5/4/2021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5/4/2021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5/4/2021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5/4/2021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5/4/2021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5/4/2021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5/4/2021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Family of Believers:</a:t>
            </a:r>
            <a:br>
              <a:rPr lang="en-US" dirty="0" smtClean="0"/>
            </a:br>
            <a:r>
              <a:rPr lang="en-US" dirty="0" smtClean="0"/>
              <a:t>Called and Sent by Jesus</a:t>
            </a:r>
            <a:endParaRPr lang="en-US" dirty="0"/>
          </a:p>
        </p:txBody>
      </p:sp>
      <p:sp>
        <p:nvSpPr>
          <p:cNvPr id="3" name="Subtitle 2"/>
          <p:cNvSpPr>
            <a:spLocks noGrp="1"/>
          </p:cNvSpPr>
          <p:nvPr>
            <p:ph type="subTitle" idx="1"/>
          </p:nvPr>
        </p:nvSpPr>
        <p:spPr/>
        <p:txBody>
          <a:bodyPr/>
          <a:lstStyle/>
          <a:p>
            <a:r>
              <a:rPr lang="en-US" dirty="0" smtClean="0"/>
              <a:t>Living the Mission</a:t>
            </a:r>
            <a:endParaRPr lang="en-US" dirty="0"/>
          </a:p>
        </p:txBody>
      </p:sp>
    </p:spTree>
    <p:extLst>
      <p:ext uri="{BB962C8B-B14F-4D97-AF65-F5344CB8AC3E}">
        <p14:creationId xmlns:p14="http://schemas.microsoft.com/office/powerpoint/2010/main" val="2102039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a:t>
            </a:r>
            <a:br>
              <a:rPr lang="en-US" dirty="0" smtClean="0"/>
            </a:br>
            <a:r>
              <a:rPr lang="en-US" dirty="0" smtClean="0"/>
              <a:t>Prayer</a:t>
            </a:r>
            <a:endParaRPr lang="en-US" dirty="0"/>
          </a:p>
        </p:txBody>
      </p:sp>
      <p:sp>
        <p:nvSpPr>
          <p:cNvPr id="3" name="Content Placeholder 2"/>
          <p:cNvSpPr>
            <a:spLocks noGrp="1"/>
          </p:cNvSpPr>
          <p:nvPr>
            <p:ph idx="1"/>
          </p:nvPr>
        </p:nvSpPr>
        <p:spPr/>
        <p:txBody>
          <a:bodyPr/>
          <a:lstStyle/>
          <a:p>
            <a:r>
              <a:rPr lang="en-US" dirty="0"/>
              <a:t>https://www.youtube.com/watch?v=vuUK6REOWuE </a:t>
            </a:r>
            <a:endParaRPr lang="en-US" dirty="0"/>
          </a:p>
        </p:txBody>
      </p:sp>
    </p:spTree>
    <p:extLst>
      <p:ext uri="{BB962C8B-B14F-4D97-AF65-F5344CB8AC3E}">
        <p14:creationId xmlns:p14="http://schemas.microsoft.com/office/powerpoint/2010/main" val="467574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a:t>
            </a:r>
            <a:br>
              <a:rPr lang="en-US" dirty="0" smtClean="0"/>
            </a:br>
            <a:r>
              <a:rPr lang="en-US" dirty="0" smtClean="0"/>
              <a:t>Prayer</a:t>
            </a:r>
            <a:endParaRPr lang="en-US" dirty="0"/>
          </a:p>
        </p:txBody>
      </p:sp>
      <p:sp>
        <p:nvSpPr>
          <p:cNvPr id="3" name="Content Placeholder 2"/>
          <p:cNvSpPr>
            <a:spLocks noGrp="1"/>
          </p:cNvSpPr>
          <p:nvPr>
            <p:ph idx="1"/>
          </p:nvPr>
        </p:nvSpPr>
        <p:spPr/>
        <p:txBody>
          <a:bodyPr/>
          <a:lstStyle/>
          <a:p>
            <a:pPr marL="0" indent="0">
              <a:buNone/>
            </a:pPr>
            <a:r>
              <a:rPr lang="en-US" sz="2400" dirty="0" smtClean="0"/>
              <a:t>John 20:19-23 (Lectionary for Masses with Children)</a:t>
            </a:r>
          </a:p>
          <a:p>
            <a:pPr marL="0" indent="0">
              <a:buNone/>
            </a:pPr>
            <a:r>
              <a:rPr lang="en-US" sz="2400" dirty="0" smtClean="0"/>
              <a:t>Psalm 104:1abc &amp; 24, 30-31 (Lectionary for Masses with Children)</a:t>
            </a:r>
            <a:endParaRPr lang="en-US" sz="2400" dirty="0" smtClean="0"/>
          </a:p>
        </p:txBody>
      </p:sp>
    </p:spTree>
    <p:extLst>
      <p:ext uri="{BB962C8B-B14F-4D97-AF65-F5344CB8AC3E}">
        <p14:creationId xmlns:p14="http://schemas.microsoft.com/office/powerpoint/2010/main" val="610354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3" name="Content Placeholder 2"/>
          <p:cNvSpPr>
            <a:spLocks noGrp="1"/>
          </p:cNvSpPr>
          <p:nvPr>
            <p:ph idx="1"/>
          </p:nvPr>
        </p:nvSpPr>
        <p:spPr/>
        <p:txBody>
          <a:bodyPr/>
          <a:lstStyle/>
          <a:p>
            <a:r>
              <a:rPr lang="en-US" i="1" dirty="0" smtClean="0"/>
              <a:t>Julianne </a:t>
            </a:r>
            <a:r>
              <a:rPr lang="en-US" i="1" dirty="0" err="1" smtClean="0"/>
              <a:t>Stanz</a:t>
            </a:r>
            <a:r>
              <a:rPr lang="en-US" i="1" dirty="0" smtClean="0"/>
              <a:t> video, Part 1</a:t>
            </a:r>
            <a:endParaRPr lang="en-US" i="1" dirty="0"/>
          </a:p>
        </p:txBody>
      </p:sp>
    </p:spTree>
    <p:extLst>
      <p:ext uri="{BB962C8B-B14F-4D97-AF65-F5344CB8AC3E}">
        <p14:creationId xmlns:p14="http://schemas.microsoft.com/office/powerpoint/2010/main" val="299358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Household</a:t>
            </a:r>
            <a:br>
              <a:rPr lang="en-US" dirty="0" smtClean="0"/>
            </a:br>
            <a:r>
              <a:rPr lang="en-US" dirty="0" smtClean="0"/>
              <a:t>Discussion</a:t>
            </a:r>
            <a:endParaRPr lang="en-US" dirty="0"/>
          </a:p>
        </p:txBody>
      </p:sp>
      <p:sp>
        <p:nvSpPr>
          <p:cNvPr id="3" name="Content Placeholder 2"/>
          <p:cNvSpPr>
            <a:spLocks noGrp="1"/>
          </p:cNvSpPr>
          <p:nvPr>
            <p:ph idx="1"/>
          </p:nvPr>
        </p:nvSpPr>
        <p:spPr/>
        <p:txBody>
          <a:bodyPr/>
          <a:lstStyle/>
          <a:p>
            <a:r>
              <a:rPr lang="en-US" dirty="0"/>
              <a:t>Can you think of a mission -- a project or task -- that seemed impossible? How did you get it done? </a:t>
            </a:r>
            <a:endParaRPr lang="en-US" dirty="0"/>
          </a:p>
          <a:p>
            <a:r>
              <a:rPr lang="en-US" dirty="0" smtClean="0"/>
              <a:t>Pope </a:t>
            </a:r>
            <a:r>
              <a:rPr lang="en-US" dirty="0"/>
              <a:t>Francis says that we can bring the love of Jesus to people right where we are, any time. How can you bring God’s love to others at home, school, work, in the community, etc.? </a:t>
            </a:r>
            <a:endParaRPr lang="en-US" dirty="0"/>
          </a:p>
          <a:p>
            <a:pPr marL="0" indent="0">
              <a:buNone/>
            </a:pPr>
            <a:r>
              <a:rPr lang="en-US" dirty="0"/>
              <a:t/>
            </a:r>
            <a:br>
              <a:rPr lang="en-US" dirty="0"/>
            </a:br>
            <a:endParaRPr lang="en-US" i="1" dirty="0"/>
          </a:p>
        </p:txBody>
      </p:sp>
    </p:spTree>
    <p:extLst>
      <p:ext uri="{BB962C8B-B14F-4D97-AF65-F5344CB8AC3E}">
        <p14:creationId xmlns:p14="http://schemas.microsoft.com/office/powerpoint/2010/main" val="968655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3" name="Content Placeholder 2"/>
          <p:cNvSpPr>
            <a:spLocks noGrp="1"/>
          </p:cNvSpPr>
          <p:nvPr>
            <p:ph idx="1"/>
          </p:nvPr>
        </p:nvSpPr>
        <p:spPr/>
        <p:txBody>
          <a:bodyPr/>
          <a:lstStyle/>
          <a:p>
            <a:r>
              <a:rPr lang="en-US" i="1" dirty="0" smtClean="0"/>
              <a:t>Julianne </a:t>
            </a:r>
            <a:r>
              <a:rPr lang="en-US" i="1" dirty="0" err="1" smtClean="0"/>
              <a:t>Stanz</a:t>
            </a:r>
            <a:r>
              <a:rPr lang="en-US" i="1" dirty="0" smtClean="0"/>
              <a:t> video, Part 2</a:t>
            </a:r>
            <a:endParaRPr lang="en-US" i="1" dirty="0"/>
          </a:p>
        </p:txBody>
      </p:sp>
    </p:spTree>
    <p:extLst>
      <p:ext uri="{BB962C8B-B14F-4D97-AF65-F5344CB8AC3E}">
        <p14:creationId xmlns:p14="http://schemas.microsoft.com/office/powerpoint/2010/main" val="659911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Activity</a:t>
            </a:r>
            <a:endParaRPr lang="en-US" dirty="0"/>
          </a:p>
        </p:txBody>
      </p:sp>
      <p:sp>
        <p:nvSpPr>
          <p:cNvPr id="3" name="Content Placeholder 2"/>
          <p:cNvSpPr>
            <a:spLocks noGrp="1"/>
          </p:cNvSpPr>
          <p:nvPr>
            <p:ph idx="1"/>
          </p:nvPr>
        </p:nvSpPr>
        <p:spPr/>
        <p:txBody>
          <a:bodyPr/>
          <a:lstStyle/>
          <a:p>
            <a:r>
              <a:rPr lang="en-US" i="1" dirty="0"/>
              <a:t>When we email the reminder to join the online gathering, we will attach a handout, containing our parish mission statement and space for them to write. See the script for directions for this activity</a:t>
            </a:r>
          </a:p>
          <a:p>
            <a:endParaRPr lang="en-US" i="1" dirty="0"/>
          </a:p>
        </p:txBody>
      </p:sp>
    </p:spTree>
    <p:extLst>
      <p:ext uri="{BB962C8B-B14F-4D97-AF65-F5344CB8AC3E}">
        <p14:creationId xmlns:p14="http://schemas.microsoft.com/office/powerpoint/2010/main" val="2975186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Parish</a:t>
            </a:r>
            <a:br>
              <a:rPr lang="en-US" dirty="0" smtClean="0"/>
            </a:br>
            <a:r>
              <a:rPr lang="en-US" dirty="0" smtClean="0"/>
              <a:t>Connection</a:t>
            </a:r>
            <a:endParaRPr lang="en-US" dirty="0"/>
          </a:p>
        </p:txBody>
      </p:sp>
      <p:sp>
        <p:nvSpPr>
          <p:cNvPr id="3" name="Content Placeholder 2"/>
          <p:cNvSpPr>
            <a:spLocks noGrp="1"/>
          </p:cNvSpPr>
          <p:nvPr>
            <p:ph idx="1"/>
          </p:nvPr>
        </p:nvSpPr>
        <p:spPr/>
        <p:txBody>
          <a:bodyPr/>
          <a:lstStyle/>
          <a:p>
            <a:r>
              <a:rPr lang="en-US" i="1" dirty="0"/>
              <a:t>O</a:t>
            </a:r>
            <a:r>
              <a:rPr lang="en-US" i="1" dirty="0" smtClean="0"/>
              <a:t>ur parish </a:t>
            </a:r>
            <a:r>
              <a:rPr lang="en-US" i="1" dirty="0" smtClean="0"/>
              <a:t>mission statement challenges us to live our faith and reach out in love. What can your family do this summer to live this out? Plan to do at least one thing that allows you to step out in faith and reach out in love.  </a:t>
            </a:r>
            <a:endParaRPr lang="en-US" i="1" dirty="0" smtClean="0"/>
          </a:p>
          <a:p>
            <a:pPr marL="0" indent="0">
              <a:buNone/>
            </a:pPr>
            <a:endParaRPr lang="en-US" dirty="0" smtClean="0"/>
          </a:p>
        </p:txBody>
      </p:sp>
    </p:spTree>
    <p:extLst>
      <p:ext uri="{BB962C8B-B14F-4D97-AF65-F5344CB8AC3E}">
        <p14:creationId xmlns:p14="http://schemas.microsoft.com/office/powerpoint/2010/main" val="3484206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Announcements</a:t>
            </a:r>
            <a:endParaRPr lang="en-US" sz="32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076751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Prayer</a:t>
            </a:r>
            <a:endParaRPr lang="en-US" dirty="0"/>
          </a:p>
        </p:txBody>
      </p:sp>
      <p:sp>
        <p:nvSpPr>
          <p:cNvPr id="3" name="Content Placeholder 2"/>
          <p:cNvSpPr>
            <a:spLocks noGrp="1"/>
          </p:cNvSpPr>
          <p:nvPr>
            <p:ph idx="1"/>
          </p:nvPr>
        </p:nvSpPr>
        <p:spPr/>
        <p:txBody>
          <a:bodyPr/>
          <a:lstStyle/>
          <a:p>
            <a:pPr marL="228600" indent="0">
              <a:spcBef>
                <a:spcPts val="0"/>
              </a:spcBef>
              <a:spcAft>
                <a:spcPts val="600"/>
              </a:spcAft>
              <a:buNone/>
            </a:pPr>
            <a:r>
              <a:rPr lang="en-US" cap="small" dirty="0">
                <a:latin typeface="Calibri" panose="020F0502020204030204" pitchFamily="34" charset="0"/>
                <a:ea typeface="Times New Roman" panose="02020603050405020304" pitchFamily="18" charset="0"/>
              </a:rPr>
              <a:t>God</a:t>
            </a:r>
            <a:r>
              <a:rPr lang="en-US" dirty="0">
                <a:latin typeface="Calibri" panose="020F0502020204030204" pitchFamily="34" charset="0"/>
                <a:ea typeface="Times New Roman" panose="02020603050405020304" pitchFamily="18" charset="0"/>
              </a:rPr>
              <a:t> of the living,</a:t>
            </a:r>
            <a:br>
              <a:rPr lang="en-US" dirty="0">
                <a:latin typeface="Calibri" panose="020F0502020204030204" pitchFamily="34" charset="0"/>
                <a:ea typeface="Times New Roman" panose="02020603050405020304" pitchFamily="18" charset="0"/>
              </a:rPr>
            </a:br>
            <a:r>
              <a:rPr lang="en-US" dirty="0">
                <a:latin typeface="Calibri" panose="020F0502020204030204" pitchFamily="34" charset="0"/>
                <a:ea typeface="Times New Roman" panose="02020603050405020304" pitchFamily="18" charset="0"/>
              </a:rPr>
              <a:t>in whose image we have been formed,</a:t>
            </a:r>
            <a:br>
              <a:rPr lang="en-US" dirty="0">
                <a:latin typeface="Calibri" panose="020F0502020204030204" pitchFamily="34" charset="0"/>
                <a:ea typeface="Times New Roman" panose="02020603050405020304" pitchFamily="18" charset="0"/>
              </a:rPr>
            </a:br>
            <a:r>
              <a:rPr lang="en-US" dirty="0">
                <a:latin typeface="Calibri" panose="020F0502020204030204" pitchFamily="34" charset="0"/>
                <a:ea typeface="Times New Roman" panose="02020603050405020304" pitchFamily="18" charset="0"/>
              </a:rPr>
              <a:t>open our minds and hearts to Jesus your Son.</a:t>
            </a:r>
            <a:endParaRPr lang="en-US" dirty="0">
              <a:latin typeface="Times New Roman" panose="02020603050405020304" pitchFamily="18" charset="0"/>
              <a:ea typeface="Times New Roman" panose="02020603050405020304" pitchFamily="18" charset="0"/>
            </a:endParaRPr>
          </a:p>
          <a:p>
            <a:pPr marL="228600" indent="0">
              <a:spcBef>
                <a:spcPts val="0"/>
              </a:spcBef>
              <a:spcAft>
                <a:spcPts val="600"/>
              </a:spcAft>
              <a:buNone/>
            </a:pPr>
            <a:r>
              <a:rPr lang="en-US" dirty="0">
                <a:latin typeface="Calibri" panose="020F0502020204030204" pitchFamily="34" charset="0"/>
                <a:ea typeface="Times New Roman" panose="02020603050405020304" pitchFamily="18" charset="0"/>
              </a:rPr>
              <a:t>May our households be built on a foundation of faith</a:t>
            </a:r>
            <a:br>
              <a:rPr lang="en-US" dirty="0">
                <a:latin typeface="Calibri" panose="020F0502020204030204" pitchFamily="34" charset="0"/>
                <a:ea typeface="Times New Roman" panose="02020603050405020304" pitchFamily="18" charset="0"/>
              </a:rPr>
            </a:br>
            <a:r>
              <a:rPr lang="en-US" dirty="0">
                <a:latin typeface="Calibri" panose="020F0502020204030204" pitchFamily="34" charset="0"/>
                <a:ea typeface="Times New Roman" panose="02020603050405020304" pitchFamily="18" charset="0"/>
              </a:rPr>
              <a:t>and our lives be shaped by your living Word.</a:t>
            </a:r>
            <a:endParaRPr lang="en-US" dirty="0">
              <a:latin typeface="Times New Roman" panose="02020603050405020304" pitchFamily="18" charset="0"/>
              <a:ea typeface="Times New Roman" panose="02020603050405020304" pitchFamily="18" charset="0"/>
            </a:endParaRPr>
          </a:p>
          <a:p>
            <a:pPr marL="228600" indent="0">
              <a:spcBef>
                <a:spcPts val="0"/>
              </a:spcBef>
              <a:spcAft>
                <a:spcPts val="600"/>
              </a:spcAft>
              <a:buNone/>
            </a:pPr>
            <a:r>
              <a:rPr lang="en-US" dirty="0">
                <a:latin typeface="Calibri" panose="020F0502020204030204" pitchFamily="34" charset="0"/>
                <a:ea typeface="Times New Roman" panose="02020603050405020304" pitchFamily="18" charset="0"/>
              </a:rPr>
              <a:t>May our words and deeds</a:t>
            </a:r>
            <a:br>
              <a:rPr lang="en-US" dirty="0">
                <a:latin typeface="Calibri" panose="020F0502020204030204" pitchFamily="34" charset="0"/>
                <a:ea typeface="Times New Roman" panose="02020603050405020304" pitchFamily="18" charset="0"/>
              </a:rPr>
            </a:br>
            <a:r>
              <a:rPr lang="en-US" dirty="0">
                <a:latin typeface="Calibri" panose="020F0502020204030204" pitchFamily="34" charset="0"/>
                <a:ea typeface="Times New Roman" panose="02020603050405020304" pitchFamily="18" charset="0"/>
              </a:rPr>
              <a:t>announce your faithful love to all the world.</a:t>
            </a:r>
            <a:endParaRPr lang="en-US" dirty="0">
              <a:latin typeface="Times New Roman" panose="02020603050405020304" pitchFamily="18" charset="0"/>
              <a:ea typeface="Times New Roman" panose="02020603050405020304" pitchFamily="18" charset="0"/>
            </a:endParaRPr>
          </a:p>
          <a:p>
            <a:pPr marL="228600" indent="0">
              <a:spcBef>
                <a:spcPts val="0"/>
              </a:spcBef>
              <a:spcAft>
                <a:spcPts val="600"/>
              </a:spcAft>
              <a:buNone/>
            </a:pPr>
            <a:r>
              <a:rPr lang="en-US" dirty="0">
                <a:latin typeface="Calibri" panose="020F0502020204030204" pitchFamily="34" charset="0"/>
                <a:ea typeface="Times New Roman" panose="02020603050405020304" pitchFamily="18" charset="0"/>
              </a:rPr>
              <a:t>We ask this through </a:t>
            </a:r>
            <a:r>
              <a:rPr lang="en-US" cap="small" dirty="0">
                <a:latin typeface="Calibri" panose="020F0502020204030204" pitchFamily="34" charset="0"/>
                <a:ea typeface="Times New Roman" panose="02020603050405020304" pitchFamily="18" charset="0"/>
              </a:rPr>
              <a:t>Christ</a:t>
            </a:r>
            <a:r>
              <a:rPr lang="en-US" dirty="0">
                <a:latin typeface="Calibri" panose="020F0502020204030204" pitchFamily="34" charset="0"/>
                <a:ea typeface="Times New Roman" panose="02020603050405020304" pitchFamily="18" charset="0"/>
              </a:rPr>
              <a:t> our </a:t>
            </a:r>
            <a:r>
              <a:rPr lang="en-US" cap="small" dirty="0">
                <a:latin typeface="Calibri" panose="020F0502020204030204" pitchFamily="34" charset="0"/>
                <a:ea typeface="Times New Roman" panose="02020603050405020304" pitchFamily="18" charset="0"/>
              </a:rPr>
              <a:t>Lord</a:t>
            </a:r>
            <a:r>
              <a:rPr lang="en-US" dirty="0">
                <a:latin typeface="Calibri" panose="020F0502020204030204" pitchFamily="34" charset="0"/>
                <a:ea typeface="Times New Roman" panose="02020603050405020304" pitchFamily="18" charset="0"/>
              </a:rPr>
              <a:t>. Amen</a:t>
            </a:r>
            <a:r>
              <a:rPr lang="en-US" dirty="0" smtClean="0">
                <a:latin typeface="Calibri" panose="020F0502020204030204" pitchFamily="34" charset="0"/>
                <a:ea typeface="Times New Roman" panose="02020603050405020304" pitchFamily="18" charset="0"/>
              </a:rPr>
              <a:t>.</a:t>
            </a:r>
          </a:p>
          <a:p>
            <a:pPr marL="228600" indent="0">
              <a:spcBef>
                <a:spcPts val="0"/>
              </a:spcBef>
              <a:spcAft>
                <a:spcPts val="600"/>
              </a:spcAft>
              <a:buNone/>
            </a:pPr>
            <a:endParaRPr lang="en-US" dirty="0">
              <a:latin typeface="Calibri" panose="020F0502020204030204" pitchFamily="34" charset="0"/>
              <a:ea typeface="Times New Roman" panose="02020603050405020304" pitchFamily="18" charset="0"/>
            </a:endParaRPr>
          </a:p>
          <a:p>
            <a:pPr marL="228600" indent="0">
              <a:spcBef>
                <a:spcPts val="0"/>
              </a:spcBef>
              <a:spcAft>
                <a:spcPts val="600"/>
              </a:spcAft>
              <a:buNone/>
            </a:pPr>
            <a:r>
              <a:rPr lang="en-US" i="1" dirty="0" smtClean="0">
                <a:latin typeface="Calibri" panose="020F0502020204030204" pitchFamily="34" charset="0"/>
                <a:ea typeface="Times New Roman" panose="02020603050405020304" pitchFamily="18" charset="0"/>
              </a:rPr>
              <a:t>Note: We are using this as the closing prayer every month this year. We sent it in prayer card form to the families before the first gathering, in case they wanted to print it out. We will always have it on a slide for them as well. </a:t>
            </a:r>
            <a:endParaRPr lang="en-US" i="1"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960552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Thank you for joining us for Faith Formation L!VE!</a:t>
            </a:r>
          </a:p>
          <a:p>
            <a:r>
              <a:rPr lang="en-US" dirty="0" smtClean="0"/>
              <a:t>Keep up with parish happenings via our weekly e-newsletter and Wednesday Facebook announcements!</a:t>
            </a:r>
            <a:endParaRPr lang="en-US" dirty="0" smtClean="0"/>
          </a:p>
          <a:p>
            <a:r>
              <a:rPr lang="en-US" dirty="0" smtClean="0"/>
              <a:t> Visit Kitchen Table </a:t>
            </a:r>
            <a:r>
              <a:rPr lang="en-US" dirty="0" smtClean="0"/>
              <a:t>Faith throughout the summer as new content is added. </a:t>
            </a:r>
            <a:endParaRPr lang="en-US" dirty="0" smtClean="0"/>
          </a:p>
          <a:p>
            <a:r>
              <a:rPr lang="en-US" dirty="0" smtClean="0"/>
              <a:t>Vacation Bible School is June 13-17. Register by May 19! </a:t>
            </a:r>
            <a:endParaRPr lang="en-US" dirty="0" smtClean="0"/>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5849" y="4612553"/>
            <a:ext cx="2019062" cy="2426687"/>
          </a:xfrm>
          <a:prstGeom prst="rect">
            <a:avLst/>
          </a:prstGeom>
        </p:spPr>
      </p:pic>
    </p:spTree>
    <p:extLst>
      <p:ext uri="{BB962C8B-B14F-4D97-AF65-F5344CB8AC3E}">
        <p14:creationId xmlns:p14="http://schemas.microsoft.com/office/powerpoint/2010/main" val="2396171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touch base as we begin…</a:t>
            </a:r>
            <a:endParaRPr lang="en-US" dirty="0"/>
          </a:p>
        </p:txBody>
      </p:sp>
      <p:sp>
        <p:nvSpPr>
          <p:cNvPr id="3" name="Content Placeholder 2"/>
          <p:cNvSpPr>
            <a:spLocks noGrp="1"/>
          </p:cNvSpPr>
          <p:nvPr>
            <p:ph idx="1"/>
          </p:nvPr>
        </p:nvSpPr>
        <p:spPr/>
        <p:txBody>
          <a:bodyPr/>
          <a:lstStyle/>
          <a:p>
            <a:r>
              <a:rPr lang="en-US" i="1" dirty="0" smtClean="0"/>
              <a:t>Note: We plan to display this slide 15 minutes before the scheduled start of the gathering. </a:t>
            </a:r>
          </a:p>
          <a:p>
            <a:r>
              <a:rPr lang="en-US" dirty="0" smtClean="0"/>
              <a:t>In the Chat, please share your answer to this question: What is one activity your household is looking forward to this summer?</a:t>
            </a:r>
          </a:p>
          <a:p>
            <a:r>
              <a:rPr lang="en-US" dirty="0" smtClean="0"/>
              <a:t>Please remember to have your candle and </a:t>
            </a:r>
            <a:r>
              <a:rPr lang="en-US" dirty="0" smtClean="0"/>
              <a:t>Bible and </a:t>
            </a:r>
            <a:r>
              <a:rPr lang="en-US" dirty="0" smtClean="0"/>
              <a:t>activity sheet (or a piece of </a:t>
            </a:r>
            <a:r>
              <a:rPr lang="en-US" dirty="0" smtClean="0"/>
              <a:t>paper) ready </a:t>
            </a:r>
            <a:r>
              <a:rPr lang="en-US" dirty="0" smtClean="0"/>
              <a:t>when we begin!</a:t>
            </a:r>
            <a:endParaRPr lang="en-US" dirty="0"/>
          </a:p>
        </p:txBody>
      </p:sp>
    </p:spTree>
    <p:extLst>
      <p:ext uri="{BB962C8B-B14F-4D97-AF65-F5344CB8AC3E}">
        <p14:creationId xmlns:p14="http://schemas.microsoft.com/office/powerpoint/2010/main" val="3167885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sketch and music</a:t>
            </a:r>
            <a:endParaRPr lang="en-US" dirty="0"/>
          </a:p>
        </p:txBody>
      </p:sp>
      <p:sp>
        <p:nvSpPr>
          <p:cNvPr id="3" name="Content Placeholder 2"/>
          <p:cNvSpPr>
            <a:spLocks noGrp="1"/>
          </p:cNvSpPr>
          <p:nvPr>
            <p:ph idx="1"/>
          </p:nvPr>
        </p:nvSpPr>
        <p:spPr/>
        <p:txBody>
          <a:bodyPr/>
          <a:lstStyle/>
          <a:p>
            <a:r>
              <a:rPr lang="en-US" i="1" dirty="0"/>
              <a:t>We have added some slides to advertise upcoming events in the parish while people are </a:t>
            </a:r>
            <a:r>
              <a:rPr lang="en-US" i="1" dirty="0" smtClean="0"/>
              <a:t>gathering (VBS, parish picnic, etc.)</a:t>
            </a:r>
          </a:p>
          <a:p>
            <a:r>
              <a:rPr lang="en-US" i="1" dirty="0" smtClean="0"/>
              <a:t>We asked four households to make short videos showing themselves getting ready for Faith Formation. We then cut them together to make one video, about three minutes in length. We play it a few minutes before the gathering begins. </a:t>
            </a:r>
          </a:p>
          <a:p>
            <a:r>
              <a:rPr lang="en-US" i="1" dirty="0" smtClean="0"/>
              <a:t>Note: We are using the third video we produced this year; we change them every three months</a:t>
            </a:r>
          </a:p>
          <a:p>
            <a:r>
              <a:rPr lang="en-US" i="1" dirty="0" smtClean="0"/>
              <a:t>After the video, we have a little music and a slide to signal that it’s time to begin. </a:t>
            </a:r>
            <a:endParaRPr lang="en-US" i="1" dirty="0"/>
          </a:p>
        </p:txBody>
      </p:sp>
    </p:spTree>
    <p:extLst>
      <p:ext uri="{BB962C8B-B14F-4D97-AF65-F5344CB8AC3E}">
        <p14:creationId xmlns:p14="http://schemas.microsoft.com/office/powerpoint/2010/main" val="179910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825" y="863600"/>
            <a:ext cx="4261025" cy="5121275"/>
          </a:xfrm>
        </p:spPr>
      </p:pic>
    </p:spTree>
    <p:extLst>
      <p:ext uri="{BB962C8B-B14F-4D97-AF65-F5344CB8AC3E}">
        <p14:creationId xmlns:p14="http://schemas.microsoft.com/office/powerpoint/2010/main" val="2247557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on Zoom….</a:t>
            </a:r>
            <a:endParaRPr lang="en-US" dirty="0"/>
          </a:p>
        </p:txBody>
      </p:sp>
      <p:sp>
        <p:nvSpPr>
          <p:cNvPr id="3" name="Content Placeholder 2"/>
          <p:cNvSpPr>
            <a:spLocks noGrp="1"/>
          </p:cNvSpPr>
          <p:nvPr>
            <p:ph idx="1"/>
          </p:nvPr>
        </p:nvSpPr>
        <p:spPr/>
        <p:txBody>
          <a:bodyPr/>
          <a:lstStyle/>
          <a:p>
            <a:r>
              <a:rPr lang="en-US" dirty="0" smtClean="0"/>
              <a:t>Please keep your cameras on, if possible. We want to see you!</a:t>
            </a:r>
          </a:p>
          <a:p>
            <a:r>
              <a:rPr lang="en-US" dirty="0" smtClean="0"/>
              <a:t>Please keep your mic muted unless invited to unmute.</a:t>
            </a:r>
          </a:p>
          <a:p>
            <a:r>
              <a:rPr lang="en-US" dirty="0" smtClean="0"/>
              <a:t>Please use the chat function to ask questions or comment.</a:t>
            </a:r>
          </a:p>
          <a:p>
            <a:r>
              <a:rPr lang="en-US" dirty="0" smtClean="0"/>
              <a:t>We suggest you use speaker view, so you can clearly see who is speaking when a team member is on live. </a:t>
            </a:r>
            <a:endParaRPr lang="en-US" dirty="0"/>
          </a:p>
        </p:txBody>
      </p:sp>
    </p:spTree>
    <p:extLst>
      <p:ext uri="{BB962C8B-B14F-4D97-AF65-F5344CB8AC3E}">
        <p14:creationId xmlns:p14="http://schemas.microsoft.com/office/powerpoint/2010/main" val="3672306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Happening </a:t>
            </a:r>
            <a:br>
              <a:rPr lang="en-US" dirty="0" smtClean="0"/>
            </a:br>
            <a:r>
              <a:rPr lang="en-US" dirty="0" smtClean="0"/>
              <a:t>at the </a:t>
            </a:r>
            <a:br>
              <a:rPr lang="en-US" dirty="0" smtClean="0"/>
            </a:br>
            <a:r>
              <a:rPr lang="en-US" dirty="0" smtClean="0"/>
              <a:t>Parish? </a:t>
            </a:r>
            <a:endParaRPr lang="en-US" dirty="0"/>
          </a:p>
        </p:txBody>
      </p:sp>
      <p:sp>
        <p:nvSpPr>
          <p:cNvPr id="3" name="Content Placeholder 2"/>
          <p:cNvSpPr>
            <a:spLocks noGrp="1"/>
          </p:cNvSpPr>
          <p:nvPr>
            <p:ph idx="1"/>
          </p:nvPr>
        </p:nvSpPr>
        <p:spPr/>
        <p:txBody>
          <a:bodyPr/>
          <a:lstStyle/>
          <a:p>
            <a:r>
              <a:rPr lang="en-US" i="1" dirty="0" smtClean="0"/>
              <a:t>Since this is the last gathering of the 2020-21 season, we will feature the staff and team members who have brought this effort to fruition this year – still finalizing the format for this slide show</a:t>
            </a:r>
            <a:endParaRPr lang="en-US" i="1" dirty="0"/>
          </a:p>
        </p:txBody>
      </p:sp>
    </p:spTree>
    <p:extLst>
      <p:ext uri="{BB962C8B-B14F-4D97-AF65-F5344CB8AC3E}">
        <p14:creationId xmlns:p14="http://schemas.microsoft.com/office/powerpoint/2010/main" val="4068536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a:t>
            </a:r>
            <a:br>
              <a:rPr lang="en-US" dirty="0" smtClean="0"/>
            </a:br>
            <a:r>
              <a:rPr lang="en-US" dirty="0" smtClean="0"/>
              <a:t>the</a:t>
            </a:r>
            <a:br>
              <a:rPr lang="en-US" dirty="0" smtClean="0"/>
            </a:br>
            <a:r>
              <a:rPr lang="en-US" dirty="0" smtClean="0"/>
              <a:t>Context</a:t>
            </a:r>
            <a:endParaRPr lang="en-US" dirty="0"/>
          </a:p>
        </p:txBody>
      </p:sp>
      <p:sp>
        <p:nvSpPr>
          <p:cNvPr id="3" name="Content Placeholder 2"/>
          <p:cNvSpPr>
            <a:spLocks noGrp="1"/>
          </p:cNvSpPr>
          <p:nvPr>
            <p:ph idx="1"/>
          </p:nvPr>
        </p:nvSpPr>
        <p:spPr/>
        <p:txBody>
          <a:bodyPr/>
          <a:lstStyle/>
          <a:p>
            <a:r>
              <a:rPr lang="en-US" i="1" dirty="0" smtClean="0"/>
              <a:t>Again, reflecting that this is the last gathering of the year, Fr. Tim will trace the progression of our journey through the New Testament in this </a:t>
            </a:r>
            <a:r>
              <a:rPr lang="en-US" i="1" smtClean="0"/>
              <a:t>year’s sessions.</a:t>
            </a:r>
            <a:endParaRPr lang="en-US" i="1" dirty="0"/>
          </a:p>
        </p:txBody>
      </p:sp>
    </p:spTree>
    <p:extLst>
      <p:ext uri="{BB962C8B-B14F-4D97-AF65-F5344CB8AC3E}">
        <p14:creationId xmlns:p14="http://schemas.microsoft.com/office/powerpoint/2010/main" val="575314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a:t>
            </a:r>
            <a:br>
              <a:rPr lang="en-US" dirty="0" smtClean="0"/>
            </a:br>
            <a:r>
              <a:rPr lang="en-US" dirty="0" smtClean="0"/>
              <a:t>Activity</a:t>
            </a:r>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r>
              <a:rPr lang="en-US" i="1" dirty="0" smtClean="0"/>
              <a:t>Recall a time when you forgot something important. How did you resolve it? </a:t>
            </a:r>
          </a:p>
          <a:p>
            <a:r>
              <a:rPr lang="en-US" i="1" dirty="0" smtClean="0"/>
              <a:t>Talk about the importance of fire… of fire in your heart. Talk about what sets your heart on fire. </a:t>
            </a:r>
            <a:endParaRPr lang="en-US" i="1" dirty="0"/>
          </a:p>
        </p:txBody>
      </p:sp>
    </p:spTree>
    <p:extLst>
      <p:ext uri="{BB962C8B-B14F-4D97-AF65-F5344CB8AC3E}">
        <p14:creationId xmlns:p14="http://schemas.microsoft.com/office/powerpoint/2010/main" val="2698132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a:t>
            </a:r>
            <a:br>
              <a:rPr lang="en-US" dirty="0" smtClean="0"/>
            </a:br>
            <a:r>
              <a:rPr lang="en-US" dirty="0" smtClean="0"/>
              <a:t>to</a:t>
            </a:r>
            <a:br>
              <a:rPr lang="en-US" dirty="0" smtClean="0"/>
            </a:br>
            <a:r>
              <a:rPr lang="en-US" dirty="0" smtClean="0"/>
              <a:t>Prayer</a:t>
            </a:r>
            <a:endParaRPr lang="en-US" dirty="0"/>
          </a:p>
        </p:txBody>
      </p:sp>
      <p:sp>
        <p:nvSpPr>
          <p:cNvPr id="3" name="Content Placeholder 2"/>
          <p:cNvSpPr>
            <a:spLocks noGrp="1"/>
          </p:cNvSpPr>
          <p:nvPr>
            <p:ph idx="1"/>
          </p:nvPr>
        </p:nvSpPr>
        <p:spPr/>
        <p:txBody>
          <a:bodyPr/>
          <a:lstStyle/>
          <a:p>
            <a:r>
              <a:rPr lang="en-US" i="1" dirty="0" smtClean="0"/>
              <a:t>We took a short video of </a:t>
            </a:r>
            <a:r>
              <a:rPr lang="en-US" i="1" dirty="0" smtClean="0"/>
              <a:t>one of our youth groups preparing </a:t>
            </a:r>
            <a:r>
              <a:rPr lang="en-US" i="1" dirty="0" smtClean="0"/>
              <a:t>their prayer space and then beginning prayer together. </a:t>
            </a:r>
          </a:p>
        </p:txBody>
      </p:sp>
    </p:spTree>
    <p:extLst>
      <p:ext uri="{BB962C8B-B14F-4D97-AF65-F5344CB8AC3E}">
        <p14:creationId xmlns:p14="http://schemas.microsoft.com/office/powerpoint/2010/main" val="468267424"/>
      </p:ext>
    </p:extLst>
  </p:cSld>
  <p:clrMapOvr>
    <a:masterClrMapping/>
  </p:clrMapOvr>
</p:sld>
</file>

<file path=ppt/theme/theme1.xml><?xml version="1.0" encoding="utf-8"?>
<a:theme xmlns:a="http://schemas.openxmlformats.org/drawingml/2006/main" name="Frame">
  <a:themeElements>
    <a:clrScheme name="Custom 2">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FFFF00"/>
      </a:hlink>
      <a:folHlink>
        <a:srgbClr val="8C8C8C"/>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docProps/app.xml><?xml version="1.0" encoding="utf-8"?>
<Properties xmlns="http://schemas.openxmlformats.org/officeDocument/2006/extended-properties" xmlns:vt="http://schemas.openxmlformats.org/officeDocument/2006/docPropsVTypes">
  <Template/>
  <TotalTime>964</TotalTime>
  <Words>603</Words>
  <Application>Microsoft Office PowerPoint</Application>
  <PresentationFormat>Widescreen</PresentationFormat>
  <Paragraphs>57</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Calibri</vt:lpstr>
      <vt:lpstr>Corbel</vt:lpstr>
      <vt:lpstr>Times New Roman</vt:lpstr>
      <vt:lpstr>Wingdings 2</vt:lpstr>
      <vt:lpstr>Frame</vt:lpstr>
      <vt:lpstr>A Family of Believers: Called and Sent by Jesus</vt:lpstr>
      <vt:lpstr>Let’s touch base as we begin…</vt:lpstr>
      <vt:lpstr>Opening sketch and music</vt:lpstr>
      <vt:lpstr>Welcome!</vt:lpstr>
      <vt:lpstr>When on Zoom….</vt:lpstr>
      <vt:lpstr>What’s Happening  at the  Parish? </vt:lpstr>
      <vt:lpstr>Setting the Context</vt:lpstr>
      <vt:lpstr>Opening  Activity </vt:lpstr>
      <vt:lpstr>Call to Prayer</vt:lpstr>
      <vt:lpstr>Opening  Prayer</vt:lpstr>
      <vt:lpstr>Opening Prayer</vt:lpstr>
      <vt:lpstr>Video</vt:lpstr>
      <vt:lpstr>Household Discussion</vt:lpstr>
      <vt:lpstr>Video</vt:lpstr>
      <vt:lpstr>Closing Activity</vt:lpstr>
      <vt:lpstr>Parish Connection</vt:lpstr>
      <vt:lpstr>Announcements</vt:lpstr>
      <vt:lpstr>Closing Prayer</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Family of Believers: Called and Sent by Jesus</dc:title>
  <dc:creator>Paulette Chapman</dc:creator>
  <cp:lastModifiedBy>Paulette Chapman</cp:lastModifiedBy>
  <cp:revision>36</cp:revision>
  <dcterms:created xsi:type="dcterms:W3CDTF">2020-08-17T20:33:53Z</dcterms:created>
  <dcterms:modified xsi:type="dcterms:W3CDTF">2021-05-04T20:25:54Z</dcterms:modified>
</cp:coreProperties>
</file>