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0" r:id="rId1"/>
  </p:sldMasterIdLst>
  <p:sldIdLst>
    <p:sldId id="256" r:id="rId2"/>
    <p:sldId id="270" r:id="rId3"/>
    <p:sldId id="271" r:id="rId4"/>
    <p:sldId id="257" r:id="rId5"/>
    <p:sldId id="274" r:id="rId6"/>
    <p:sldId id="258" r:id="rId7"/>
    <p:sldId id="259" r:id="rId8"/>
    <p:sldId id="260" r:id="rId9"/>
    <p:sldId id="261" r:id="rId10"/>
    <p:sldId id="262" r:id="rId11"/>
    <p:sldId id="283" r:id="rId12"/>
    <p:sldId id="284" r:id="rId13"/>
    <p:sldId id="266" r:id="rId14"/>
    <p:sldId id="265" r:id="rId15"/>
    <p:sldId id="267" r:id="rId16"/>
    <p:sldId id="273" r:id="rId17"/>
    <p:sldId id="268"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82" y="2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429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768471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463982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2160167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4997846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262272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9179716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46543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5079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72893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37837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6862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1047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2858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503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4512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1/20/2021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53658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5586B75A-687E-405C-8A0B-8D00578BA2C3}" type="datetimeFigureOut">
              <a:rPr lang="en-US" smtClean="0"/>
              <a:pPr/>
              <a:t>1/20/2021</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03866324"/>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5" r:id="rId15"/>
    <p:sldLayoutId id="2147483976" r:id="rId16"/>
    <p:sldLayoutId id="2147483977"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Family of Believers:</a:t>
            </a:r>
            <a:br>
              <a:rPr lang="en-US" dirty="0" smtClean="0"/>
            </a:br>
            <a:r>
              <a:rPr lang="en-US" dirty="0" smtClean="0"/>
              <a:t>Called and Sent by Jesus</a:t>
            </a:r>
            <a:endParaRPr lang="en-US" dirty="0"/>
          </a:p>
        </p:txBody>
      </p:sp>
      <p:sp>
        <p:nvSpPr>
          <p:cNvPr id="3" name="Subtitle 2"/>
          <p:cNvSpPr>
            <a:spLocks noGrp="1"/>
          </p:cNvSpPr>
          <p:nvPr>
            <p:ph type="subTitle" idx="1"/>
          </p:nvPr>
        </p:nvSpPr>
        <p:spPr/>
        <p:txBody>
          <a:bodyPr/>
          <a:lstStyle/>
          <a:p>
            <a:r>
              <a:rPr lang="en-US" dirty="0" smtClean="0"/>
              <a:t>Jesus proclaiming in Word and Deed</a:t>
            </a:r>
            <a:endParaRPr lang="en-US" dirty="0"/>
          </a:p>
        </p:txBody>
      </p:sp>
    </p:spTree>
    <p:extLst>
      <p:ext uri="{BB962C8B-B14F-4D97-AF65-F5344CB8AC3E}">
        <p14:creationId xmlns:p14="http://schemas.microsoft.com/office/powerpoint/2010/main" val="2102039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Prayer</a:t>
            </a:r>
            <a:endParaRPr lang="en-US" dirty="0"/>
          </a:p>
        </p:txBody>
      </p:sp>
      <p:sp>
        <p:nvSpPr>
          <p:cNvPr id="3" name="Content Placeholder 2"/>
          <p:cNvSpPr>
            <a:spLocks noGrp="1"/>
          </p:cNvSpPr>
          <p:nvPr>
            <p:ph idx="1"/>
          </p:nvPr>
        </p:nvSpPr>
        <p:spPr/>
        <p:txBody>
          <a:bodyPr/>
          <a:lstStyle/>
          <a:p>
            <a:r>
              <a:rPr lang="en-US" dirty="0" smtClean="0"/>
              <a:t>Our response is:</a:t>
            </a:r>
          </a:p>
          <a:p>
            <a:endParaRPr lang="en-US" dirty="0" smtClean="0"/>
          </a:p>
          <a:p>
            <a:pPr marL="0" indent="0">
              <a:buNone/>
            </a:pPr>
            <a:endParaRPr lang="en-US" dirty="0"/>
          </a:p>
          <a:p>
            <a:pPr marL="0" indent="0">
              <a:buNone/>
            </a:pPr>
            <a:r>
              <a:rPr lang="en-US" sz="4000" dirty="0" smtClean="0"/>
              <a:t>Lord, may your Kingdom come. </a:t>
            </a:r>
            <a:endParaRPr lang="en-US" sz="4000" dirty="0"/>
          </a:p>
        </p:txBody>
      </p:sp>
    </p:spTree>
    <p:extLst>
      <p:ext uri="{BB962C8B-B14F-4D97-AF65-F5344CB8AC3E}">
        <p14:creationId xmlns:p14="http://schemas.microsoft.com/office/powerpoint/2010/main" val="467574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Guest: Carole </a:t>
            </a:r>
            <a:r>
              <a:rPr lang="en-US" dirty="0" err="1" smtClean="0"/>
              <a:t>Eipers</a:t>
            </a:r>
            <a:endParaRPr lang="en-US" dirty="0"/>
          </a:p>
        </p:txBody>
      </p:sp>
      <p:sp>
        <p:nvSpPr>
          <p:cNvPr id="3" name="Content Placeholder 2"/>
          <p:cNvSpPr>
            <a:spLocks noGrp="1"/>
          </p:cNvSpPr>
          <p:nvPr>
            <p:ph idx="1"/>
          </p:nvPr>
        </p:nvSpPr>
        <p:spPr/>
        <p:txBody>
          <a:bodyPr/>
          <a:lstStyle/>
          <a:p>
            <a:r>
              <a:rPr lang="en-US" i="1" dirty="0" smtClean="0"/>
              <a:t>For Discussion:</a:t>
            </a:r>
            <a:endParaRPr lang="en-US" i="1" dirty="0" smtClean="0"/>
          </a:p>
          <a:p>
            <a:endParaRPr lang="en-US" i="1" dirty="0"/>
          </a:p>
          <a:p>
            <a:pPr lvl="1"/>
            <a:r>
              <a:rPr lang="en-US" i="1" dirty="0" smtClean="0"/>
              <a:t>Who has been bubble wrap for you? How will you thank them? </a:t>
            </a:r>
          </a:p>
          <a:p>
            <a:pPr lvl="1"/>
            <a:r>
              <a:rPr lang="en-US" i="1" dirty="0" smtClean="0"/>
              <a:t>Who is Jesus calling you to protect and heal – to be bubble wrap for? </a:t>
            </a:r>
          </a:p>
          <a:p>
            <a:pPr lvl="1"/>
            <a:r>
              <a:rPr lang="en-US" i="1" dirty="0" smtClean="0"/>
              <a:t>What will you do this Lent to help build God’s Kingdom? </a:t>
            </a:r>
            <a:endParaRPr lang="en-US" i="1" dirty="0"/>
          </a:p>
        </p:txBody>
      </p:sp>
    </p:spTree>
    <p:extLst>
      <p:ext uri="{BB962C8B-B14F-4D97-AF65-F5344CB8AC3E}">
        <p14:creationId xmlns:p14="http://schemas.microsoft.com/office/powerpoint/2010/main" val="3284389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Activity</a:t>
            </a:r>
            <a:endParaRPr lang="en-US" dirty="0"/>
          </a:p>
        </p:txBody>
      </p:sp>
      <p:sp>
        <p:nvSpPr>
          <p:cNvPr id="3" name="Content Placeholder 2"/>
          <p:cNvSpPr>
            <a:spLocks noGrp="1"/>
          </p:cNvSpPr>
          <p:nvPr>
            <p:ph idx="1"/>
          </p:nvPr>
        </p:nvSpPr>
        <p:spPr/>
        <p:txBody>
          <a:bodyPr/>
          <a:lstStyle/>
          <a:p>
            <a:r>
              <a:rPr lang="en-US" dirty="0" smtClean="0"/>
              <a:t>Make a plan for your household for Lent</a:t>
            </a:r>
            <a:endParaRPr lang="en-US" dirty="0"/>
          </a:p>
        </p:txBody>
      </p:sp>
    </p:spTree>
    <p:extLst>
      <p:ext uri="{BB962C8B-B14F-4D97-AF65-F5344CB8AC3E}">
        <p14:creationId xmlns:p14="http://schemas.microsoft.com/office/powerpoint/2010/main" val="281241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Parish</a:t>
            </a:r>
            <a:br>
              <a:rPr lang="en-US" dirty="0" smtClean="0"/>
            </a:br>
            <a:r>
              <a:rPr lang="en-US" dirty="0" smtClean="0"/>
              <a:t>Connection</a:t>
            </a:r>
            <a:endParaRPr lang="en-US" dirty="0"/>
          </a:p>
        </p:txBody>
      </p:sp>
      <p:sp>
        <p:nvSpPr>
          <p:cNvPr id="3" name="Content Placeholder 2"/>
          <p:cNvSpPr>
            <a:spLocks noGrp="1"/>
          </p:cNvSpPr>
          <p:nvPr>
            <p:ph idx="1"/>
          </p:nvPr>
        </p:nvSpPr>
        <p:spPr/>
        <p:txBody>
          <a:bodyPr>
            <a:normAutofit/>
          </a:bodyPr>
          <a:lstStyle/>
          <a:p>
            <a:pPr fontAlgn="base">
              <a:spcBef>
                <a:spcPts val="0"/>
              </a:spcBef>
            </a:pPr>
            <a:r>
              <a:rPr lang="en-US" dirty="0" smtClean="0"/>
              <a:t>We can help to heal the loneliness of the isolation of the pandemic by sending cards to those who are in care facilities or homebound</a:t>
            </a:r>
          </a:p>
          <a:p>
            <a:pPr fontAlgn="base">
              <a:spcBef>
                <a:spcPts val="0"/>
              </a:spcBef>
            </a:pPr>
            <a:r>
              <a:rPr lang="en-US" dirty="0" smtClean="0"/>
              <a:t>Please make or write cards for these folks and bring them to the parish to be distributed</a:t>
            </a:r>
            <a:endParaRPr lang="en-US" dirty="0" smtClean="0"/>
          </a:p>
          <a:p>
            <a:pPr marL="0" indent="0">
              <a:buNone/>
            </a:pPr>
            <a:endParaRPr lang="en-US" dirty="0"/>
          </a:p>
          <a:p>
            <a:pPr marL="0" indent="0">
              <a:buNone/>
            </a:pPr>
            <a:r>
              <a:rPr lang="en-US" i="1" dirty="0" smtClean="0"/>
              <a:t>This activity is explained in greater detail in the script. </a:t>
            </a:r>
          </a:p>
        </p:txBody>
      </p:sp>
    </p:spTree>
    <p:extLst>
      <p:ext uri="{BB962C8B-B14F-4D97-AF65-F5344CB8AC3E}">
        <p14:creationId xmlns:p14="http://schemas.microsoft.com/office/powerpoint/2010/main" val="348420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Kitchen Table Faith</a:t>
            </a:r>
            <a:endParaRPr lang="en-US" dirty="0"/>
          </a:p>
        </p:txBody>
      </p:sp>
      <p:sp>
        <p:nvSpPr>
          <p:cNvPr id="3" name="Content Placeholder 2"/>
          <p:cNvSpPr>
            <a:spLocks noGrp="1"/>
          </p:cNvSpPr>
          <p:nvPr>
            <p:ph idx="1"/>
          </p:nvPr>
        </p:nvSpPr>
        <p:spPr/>
        <p:txBody>
          <a:bodyPr/>
          <a:lstStyle/>
          <a:p>
            <a:r>
              <a:rPr lang="en-US" i="1" dirty="0" smtClean="0"/>
              <a:t>We will explain the website for families who are new this month</a:t>
            </a:r>
            <a:r>
              <a:rPr lang="en-US" i="1" smtClean="0"/>
              <a:t>,  remind households </a:t>
            </a:r>
            <a:r>
              <a:rPr lang="en-US" i="1" dirty="0" smtClean="0"/>
              <a:t>to engage with </a:t>
            </a:r>
            <a:r>
              <a:rPr lang="en-US" i="1" smtClean="0"/>
              <a:t>the website, </a:t>
            </a:r>
            <a:r>
              <a:rPr lang="en-US" i="1" dirty="0" smtClean="0"/>
              <a:t>and highlight some areas for them. </a:t>
            </a:r>
            <a:endParaRPr lang="en-US" i="1" dirty="0"/>
          </a:p>
        </p:txBody>
      </p:sp>
    </p:spTree>
    <p:extLst>
      <p:ext uri="{BB962C8B-B14F-4D97-AF65-F5344CB8AC3E}">
        <p14:creationId xmlns:p14="http://schemas.microsoft.com/office/powerpoint/2010/main" val="4197572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Announcements</a:t>
            </a:r>
            <a:endParaRPr lang="en-US" sz="3200"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7675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Prayer</a:t>
            </a:r>
            <a:endParaRPr lang="en-US" dirty="0"/>
          </a:p>
        </p:txBody>
      </p:sp>
      <p:sp>
        <p:nvSpPr>
          <p:cNvPr id="3" name="Content Placeholder 2"/>
          <p:cNvSpPr>
            <a:spLocks noGrp="1"/>
          </p:cNvSpPr>
          <p:nvPr>
            <p:ph idx="1"/>
          </p:nvPr>
        </p:nvSpPr>
        <p:spPr/>
        <p:txBody>
          <a:bodyPr>
            <a:normAutofit fontScale="85000" lnSpcReduction="20000"/>
          </a:bodyPr>
          <a:lstStyle/>
          <a:p>
            <a:pPr marL="228600" indent="0">
              <a:spcBef>
                <a:spcPts val="0"/>
              </a:spcBef>
              <a:spcAft>
                <a:spcPts val="600"/>
              </a:spcAft>
              <a:buNone/>
            </a:pPr>
            <a:r>
              <a:rPr lang="en-US" cap="small" dirty="0">
                <a:latin typeface="Calibri" panose="020F0502020204030204" pitchFamily="34" charset="0"/>
                <a:ea typeface="Times New Roman" panose="02020603050405020304" pitchFamily="18" charset="0"/>
              </a:rPr>
              <a:t>God</a:t>
            </a:r>
            <a:r>
              <a:rPr lang="en-US" dirty="0">
                <a:latin typeface="Calibri" panose="020F0502020204030204" pitchFamily="34" charset="0"/>
                <a:ea typeface="Times New Roman" panose="02020603050405020304" pitchFamily="18" charset="0"/>
              </a:rPr>
              <a:t> of the living,</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in whose image we have been formed,</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open our minds and hearts to Jesus your Son.</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households be built on a foundation of faith</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and our lives be shaped by your living Word.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May our words and deeds</a:t>
            </a:r>
            <a:br>
              <a:rPr lang="en-US" dirty="0">
                <a:latin typeface="Calibri" panose="020F0502020204030204" pitchFamily="34" charset="0"/>
                <a:ea typeface="Times New Roman" panose="02020603050405020304" pitchFamily="18" charset="0"/>
              </a:rPr>
            </a:br>
            <a:r>
              <a:rPr lang="en-US" dirty="0">
                <a:latin typeface="Calibri" panose="020F0502020204030204" pitchFamily="34" charset="0"/>
                <a:ea typeface="Times New Roman" panose="02020603050405020304" pitchFamily="18" charset="0"/>
              </a:rPr>
              <a:t>announce your faithful love to all the world.</a:t>
            </a:r>
            <a:endParaRPr lang="en-US" dirty="0">
              <a:latin typeface="Times New Roman" panose="02020603050405020304" pitchFamily="18" charset="0"/>
              <a:ea typeface="Times New Roman" panose="02020603050405020304" pitchFamily="18" charset="0"/>
            </a:endParaRPr>
          </a:p>
          <a:p>
            <a:pPr marL="228600" indent="0">
              <a:spcBef>
                <a:spcPts val="0"/>
              </a:spcBef>
              <a:spcAft>
                <a:spcPts val="600"/>
              </a:spcAft>
              <a:buNone/>
            </a:pPr>
            <a:r>
              <a:rPr lang="en-US" dirty="0">
                <a:latin typeface="Calibri" panose="020F0502020204030204" pitchFamily="34" charset="0"/>
                <a:ea typeface="Times New Roman" panose="02020603050405020304" pitchFamily="18" charset="0"/>
              </a:rPr>
              <a:t>We ask this through </a:t>
            </a:r>
            <a:r>
              <a:rPr lang="en-US" cap="small" dirty="0">
                <a:latin typeface="Calibri" panose="020F0502020204030204" pitchFamily="34" charset="0"/>
                <a:ea typeface="Times New Roman" panose="02020603050405020304" pitchFamily="18" charset="0"/>
              </a:rPr>
              <a:t>Christ</a:t>
            </a:r>
            <a:r>
              <a:rPr lang="en-US" dirty="0">
                <a:latin typeface="Calibri" panose="020F0502020204030204" pitchFamily="34" charset="0"/>
                <a:ea typeface="Times New Roman" panose="02020603050405020304" pitchFamily="18" charset="0"/>
              </a:rPr>
              <a:t> our </a:t>
            </a:r>
            <a:r>
              <a:rPr lang="en-US" cap="small" dirty="0">
                <a:latin typeface="Calibri" panose="020F0502020204030204" pitchFamily="34" charset="0"/>
                <a:ea typeface="Times New Roman" panose="02020603050405020304" pitchFamily="18" charset="0"/>
              </a:rPr>
              <a:t>Lord</a:t>
            </a:r>
            <a:r>
              <a:rPr lang="en-US" dirty="0">
                <a:latin typeface="Calibri" panose="020F0502020204030204" pitchFamily="34" charset="0"/>
                <a:ea typeface="Times New Roman" panose="02020603050405020304" pitchFamily="18" charset="0"/>
              </a:rPr>
              <a:t>. Amen</a:t>
            </a:r>
            <a:r>
              <a:rPr lang="en-US" dirty="0" smtClean="0">
                <a:latin typeface="Calibri" panose="020F0502020204030204" pitchFamily="34" charset="0"/>
                <a:ea typeface="Times New Roman" panose="02020603050405020304" pitchFamily="18" charset="0"/>
              </a:rPr>
              <a: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Leader: </a:t>
            </a:r>
            <a:r>
              <a:rPr lang="en-US" dirty="0" smtClean="0">
                <a:latin typeface="Calibri" panose="020F0502020204030204" pitchFamily="34" charset="0"/>
                <a:ea typeface="Times New Roman" panose="02020603050405020304" pitchFamily="18" charset="0"/>
              </a:rPr>
              <a:t>Go in the Peace of Christ. </a:t>
            </a:r>
          </a:p>
          <a:p>
            <a:pPr marL="228600" indent="0">
              <a:spcBef>
                <a:spcPts val="0"/>
              </a:spcBef>
              <a:spcAft>
                <a:spcPts val="600"/>
              </a:spcAft>
              <a:buNone/>
            </a:pPr>
            <a:r>
              <a:rPr lang="en-US" b="1" dirty="0" smtClean="0">
                <a:latin typeface="Calibri" panose="020F0502020204030204" pitchFamily="34" charset="0"/>
                <a:ea typeface="Times New Roman" panose="02020603050405020304" pitchFamily="18" charset="0"/>
              </a:rPr>
              <a:t>All:</a:t>
            </a:r>
            <a:r>
              <a:rPr lang="en-US" dirty="0" smtClean="0">
                <a:latin typeface="Calibri" panose="020F0502020204030204" pitchFamily="34" charset="0"/>
                <a:ea typeface="Times New Roman" panose="02020603050405020304" pitchFamily="18" charset="0"/>
              </a:rPr>
              <a:t> Thanks be to God!</a:t>
            </a:r>
          </a:p>
          <a:p>
            <a:pPr marL="228600" indent="0">
              <a:spcBef>
                <a:spcPts val="0"/>
              </a:spcBef>
              <a:spcAft>
                <a:spcPts val="600"/>
              </a:spcAft>
              <a:buNone/>
            </a:pPr>
            <a:endParaRPr lang="en-US" dirty="0">
              <a:latin typeface="Calibri" panose="020F0502020204030204" pitchFamily="34" charset="0"/>
              <a:ea typeface="Times New Roman" panose="02020603050405020304" pitchFamily="18" charset="0"/>
            </a:endParaRPr>
          </a:p>
          <a:p>
            <a:pPr marL="228600" indent="0">
              <a:spcBef>
                <a:spcPts val="0"/>
              </a:spcBef>
              <a:spcAft>
                <a:spcPts val="600"/>
              </a:spcAft>
              <a:buNone/>
            </a:pPr>
            <a:r>
              <a:rPr lang="en-US" i="1" dirty="0" smtClean="0">
                <a:latin typeface="Calibri" panose="020F0502020204030204" pitchFamily="34" charset="0"/>
                <a:ea typeface="Times New Roman" panose="02020603050405020304" pitchFamily="18" charset="0"/>
              </a:rPr>
              <a:t>Note: We are using this as the closing prayer every month this year. We sent it in prayer card form to the families before the first gathering, in case they wanted to print it out. We will always have it on a slide for them as well. </a:t>
            </a:r>
            <a:endParaRPr lang="en-US" i="1"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60552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Thank you for joining us for Faith Formation L!VE!</a:t>
            </a:r>
          </a:p>
          <a:p>
            <a:r>
              <a:rPr lang="en-US" dirty="0" smtClean="0"/>
              <a:t>Join us next month for </a:t>
            </a:r>
            <a:r>
              <a:rPr lang="en-US" dirty="0" smtClean="0"/>
              <a:t>“</a:t>
            </a:r>
            <a:r>
              <a:rPr lang="en-US" dirty="0" smtClean="0"/>
              <a:t>The Kingdom of God is Like…</a:t>
            </a:r>
            <a:r>
              <a:rPr lang="en-US" dirty="0" smtClean="0"/>
              <a:t>” </a:t>
            </a:r>
            <a:endParaRPr lang="en-US" dirty="0" smtClean="0"/>
          </a:p>
          <a:p>
            <a:r>
              <a:rPr lang="en-US" dirty="0" smtClean="0"/>
              <a:t>Visit </a:t>
            </a:r>
            <a:r>
              <a:rPr lang="en-US" dirty="0" smtClean="0"/>
              <a:t>Kitchen Table Faith</a:t>
            </a:r>
          </a:p>
          <a:p>
            <a:r>
              <a:rPr lang="en-US" dirty="0" smtClean="0"/>
              <a:t>Send in your Parish Connection</a:t>
            </a: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74508" y="3830128"/>
            <a:ext cx="2019062" cy="2426687"/>
          </a:xfrm>
          <a:prstGeom prst="rect">
            <a:avLst/>
          </a:prstGeom>
        </p:spPr>
      </p:pic>
    </p:spTree>
    <p:extLst>
      <p:ext uri="{BB962C8B-B14F-4D97-AF65-F5344CB8AC3E}">
        <p14:creationId xmlns:p14="http://schemas.microsoft.com/office/powerpoint/2010/main" val="2396171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a:t>
            </a:r>
            <a:endParaRPr lang="en-US" dirty="0"/>
          </a:p>
        </p:txBody>
      </p:sp>
      <p:sp>
        <p:nvSpPr>
          <p:cNvPr id="3" name="Content Placeholder 2"/>
          <p:cNvSpPr>
            <a:spLocks noGrp="1"/>
          </p:cNvSpPr>
          <p:nvPr>
            <p:ph idx="1"/>
          </p:nvPr>
        </p:nvSpPr>
        <p:spPr/>
        <p:txBody>
          <a:bodyPr/>
          <a:lstStyle/>
          <a:p>
            <a:r>
              <a:rPr lang="en-US" i="1" dirty="0" smtClean="0"/>
              <a:t>After the official gatherings ends, we to stay on for a few minutes to let people unmute their mics and say “hello” to each other, etc. </a:t>
            </a:r>
            <a:endParaRPr lang="en-US" i="1" dirty="0"/>
          </a:p>
        </p:txBody>
      </p:sp>
    </p:spTree>
    <p:extLst>
      <p:ext uri="{BB962C8B-B14F-4D97-AF65-F5344CB8AC3E}">
        <p14:creationId xmlns:p14="http://schemas.microsoft.com/office/powerpoint/2010/main" val="249847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touch base as we begin…</a:t>
            </a:r>
            <a:endParaRPr lang="en-US" dirty="0"/>
          </a:p>
        </p:txBody>
      </p:sp>
      <p:sp>
        <p:nvSpPr>
          <p:cNvPr id="3" name="Content Placeholder 2"/>
          <p:cNvSpPr>
            <a:spLocks noGrp="1"/>
          </p:cNvSpPr>
          <p:nvPr>
            <p:ph idx="1"/>
          </p:nvPr>
        </p:nvSpPr>
        <p:spPr/>
        <p:txBody>
          <a:bodyPr/>
          <a:lstStyle/>
          <a:p>
            <a:r>
              <a:rPr lang="en-US" i="1" dirty="0" smtClean="0"/>
              <a:t>Note: We plan to display this slide 15 minutes before the scheduled start of the gathering. </a:t>
            </a:r>
          </a:p>
          <a:p>
            <a:r>
              <a:rPr lang="en-US" dirty="0"/>
              <a:t>U</a:t>
            </a:r>
            <a:r>
              <a:rPr lang="en-US" dirty="0" smtClean="0"/>
              <a:t>sing the chat, please </a:t>
            </a:r>
            <a:r>
              <a:rPr lang="en-US" dirty="0" smtClean="0"/>
              <a:t>tell us your favorite story about Jesus</a:t>
            </a:r>
            <a:r>
              <a:rPr lang="en-US" dirty="0" smtClean="0"/>
              <a:t>.</a:t>
            </a:r>
            <a:endParaRPr lang="en-US" dirty="0" smtClean="0"/>
          </a:p>
          <a:p>
            <a:r>
              <a:rPr lang="en-US" dirty="0" smtClean="0"/>
              <a:t>Please remember to have your candle and Bible, handout (or a piece of paper), and something to write with ready when we begin!</a:t>
            </a:r>
            <a:endParaRPr lang="en-US" dirty="0"/>
          </a:p>
        </p:txBody>
      </p:sp>
    </p:spTree>
    <p:extLst>
      <p:ext uri="{BB962C8B-B14F-4D97-AF65-F5344CB8AC3E}">
        <p14:creationId xmlns:p14="http://schemas.microsoft.com/office/powerpoint/2010/main" val="3167885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sketch and music</a:t>
            </a:r>
            <a:endParaRPr lang="en-US" dirty="0"/>
          </a:p>
        </p:txBody>
      </p:sp>
      <p:sp>
        <p:nvSpPr>
          <p:cNvPr id="3" name="Content Placeholder 2"/>
          <p:cNvSpPr>
            <a:spLocks noGrp="1"/>
          </p:cNvSpPr>
          <p:nvPr>
            <p:ph idx="1"/>
          </p:nvPr>
        </p:nvSpPr>
        <p:spPr/>
        <p:txBody>
          <a:bodyPr/>
          <a:lstStyle/>
          <a:p>
            <a:r>
              <a:rPr lang="en-US" i="1" dirty="0" smtClean="0"/>
              <a:t>We asked some households to make short videos showing themselves getting ready for Faith Formation. We then put them together to make one video, about three minutes in length. We play it about three minutes before the gathering begins. </a:t>
            </a:r>
          </a:p>
          <a:p>
            <a:r>
              <a:rPr lang="en-US" i="1" dirty="0" smtClean="0"/>
              <a:t>Note: John </a:t>
            </a:r>
            <a:r>
              <a:rPr lang="en-US" i="1" dirty="0"/>
              <a:t>Roberto urges parishes to think in “seasons” of about three months this year. We </a:t>
            </a:r>
            <a:r>
              <a:rPr lang="en-US" i="1" dirty="0" smtClean="0"/>
              <a:t>are using the new videos we used in </a:t>
            </a:r>
            <a:r>
              <a:rPr lang="en-US" i="1" dirty="0" smtClean="0"/>
              <a:t>December and January</a:t>
            </a:r>
            <a:endParaRPr lang="en-US" i="1" dirty="0" smtClean="0"/>
          </a:p>
          <a:p>
            <a:r>
              <a:rPr lang="en-US" i="1" dirty="0" smtClean="0"/>
              <a:t>After the video, we have a little music and a slide to signal that it’s time to begin. </a:t>
            </a:r>
          </a:p>
          <a:p>
            <a:endParaRPr lang="en-US" i="1" dirty="0"/>
          </a:p>
        </p:txBody>
      </p:sp>
    </p:spTree>
    <p:extLst>
      <p:ext uri="{BB962C8B-B14F-4D97-AF65-F5344CB8AC3E}">
        <p14:creationId xmlns:p14="http://schemas.microsoft.com/office/powerpoint/2010/main" val="17991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5184" y="2603500"/>
            <a:ext cx="2842445" cy="3416300"/>
          </a:xfrm>
        </p:spPr>
      </p:pic>
    </p:spTree>
    <p:extLst>
      <p:ext uri="{BB962C8B-B14F-4D97-AF65-F5344CB8AC3E}">
        <p14:creationId xmlns:p14="http://schemas.microsoft.com/office/powerpoint/2010/main" val="224755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on Zoom….</a:t>
            </a:r>
            <a:endParaRPr lang="en-US" dirty="0"/>
          </a:p>
        </p:txBody>
      </p:sp>
      <p:sp>
        <p:nvSpPr>
          <p:cNvPr id="3" name="Content Placeholder 2"/>
          <p:cNvSpPr>
            <a:spLocks noGrp="1"/>
          </p:cNvSpPr>
          <p:nvPr>
            <p:ph idx="1"/>
          </p:nvPr>
        </p:nvSpPr>
        <p:spPr/>
        <p:txBody>
          <a:bodyPr/>
          <a:lstStyle/>
          <a:p>
            <a:r>
              <a:rPr lang="en-US" dirty="0" smtClean="0"/>
              <a:t>Please keep your cameras on, if possible. We want to see you!</a:t>
            </a:r>
          </a:p>
          <a:p>
            <a:r>
              <a:rPr lang="en-US" dirty="0" smtClean="0"/>
              <a:t>Please keep your mic muted unless invited to unmute.</a:t>
            </a:r>
          </a:p>
          <a:p>
            <a:r>
              <a:rPr lang="en-US" dirty="0" smtClean="0"/>
              <a:t>Please use the chat function to ask questions or comment. A member of the team will respond.</a:t>
            </a:r>
          </a:p>
          <a:p>
            <a:r>
              <a:rPr lang="en-US" dirty="0" smtClean="0"/>
              <a:t>We suggest you use speaker view, so you can clearly see who is talking when a team member is on live. </a:t>
            </a:r>
          </a:p>
          <a:p>
            <a:r>
              <a:rPr lang="en-US" i="1" dirty="0"/>
              <a:t>Reminder: </a:t>
            </a:r>
            <a:r>
              <a:rPr lang="en-US" b="1" i="1" dirty="0"/>
              <a:t>Take 5</a:t>
            </a:r>
            <a:r>
              <a:rPr lang="en-US" i="1" dirty="0"/>
              <a:t> offers an opportunity to discuss within your household – or journal if you are watching alone.</a:t>
            </a:r>
            <a:endParaRPr lang="en-US" dirty="0"/>
          </a:p>
        </p:txBody>
      </p:sp>
    </p:spTree>
    <p:extLst>
      <p:ext uri="{BB962C8B-B14F-4D97-AF65-F5344CB8AC3E}">
        <p14:creationId xmlns:p14="http://schemas.microsoft.com/office/powerpoint/2010/main" val="367230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at the Parish? </a:t>
            </a:r>
            <a:endParaRPr lang="en-US" dirty="0"/>
          </a:p>
        </p:txBody>
      </p:sp>
      <p:sp>
        <p:nvSpPr>
          <p:cNvPr id="3" name="Content Placeholder 2"/>
          <p:cNvSpPr>
            <a:spLocks noGrp="1"/>
          </p:cNvSpPr>
          <p:nvPr>
            <p:ph idx="1"/>
          </p:nvPr>
        </p:nvSpPr>
        <p:spPr/>
        <p:txBody>
          <a:bodyPr/>
          <a:lstStyle/>
          <a:p>
            <a:r>
              <a:rPr lang="en-US" i="1" dirty="0" smtClean="0"/>
              <a:t>Using video or photos, or both, we will create a slideshow to demonstrate the progress of our construction project and highlight some happenings at the parish since we last gathered. </a:t>
            </a:r>
            <a:endParaRPr lang="en-US" i="1" dirty="0" smtClean="0"/>
          </a:p>
        </p:txBody>
      </p:sp>
    </p:spTree>
    <p:extLst>
      <p:ext uri="{BB962C8B-B14F-4D97-AF65-F5344CB8AC3E}">
        <p14:creationId xmlns:p14="http://schemas.microsoft.com/office/powerpoint/2010/main" val="406853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Context</a:t>
            </a:r>
            <a:endParaRPr lang="en-US" dirty="0"/>
          </a:p>
        </p:txBody>
      </p:sp>
      <p:sp>
        <p:nvSpPr>
          <p:cNvPr id="3" name="Content Placeholder 2"/>
          <p:cNvSpPr>
            <a:spLocks noGrp="1"/>
          </p:cNvSpPr>
          <p:nvPr>
            <p:ph idx="1"/>
          </p:nvPr>
        </p:nvSpPr>
        <p:spPr/>
        <p:txBody>
          <a:bodyPr/>
          <a:lstStyle/>
          <a:p>
            <a:r>
              <a:rPr lang="en-US" i="1" dirty="0" smtClean="0"/>
              <a:t>Fr. Tim or a member of the team previews the topic of our gathering and shares how it fits into the focus for the whole year. </a:t>
            </a:r>
            <a:endParaRPr lang="en-US" i="1" dirty="0"/>
          </a:p>
        </p:txBody>
      </p:sp>
    </p:spTree>
    <p:extLst>
      <p:ext uri="{BB962C8B-B14F-4D97-AF65-F5344CB8AC3E}">
        <p14:creationId xmlns:p14="http://schemas.microsoft.com/office/powerpoint/2010/main" val="57531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5</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There are different kinds of healing: physical, emotional, spiritual, etc. </a:t>
            </a:r>
            <a:endParaRPr lang="en-US" dirty="0" smtClean="0"/>
          </a:p>
          <a:p>
            <a:r>
              <a:rPr lang="en-US" dirty="0" smtClean="0"/>
              <a:t>Take a few minutes to go on a </a:t>
            </a:r>
            <a:r>
              <a:rPr lang="en-US" dirty="0" smtClean="0"/>
              <a:t>scavenger hunt in your home</a:t>
            </a:r>
            <a:r>
              <a:rPr lang="en-US" dirty="0" smtClean="0"/>
              <a:t>. Find three objects that remind you of any kind of healing. </a:t>
            </a:r>
            <a:endParaRPr lang="en-US" dirty="0" smtClean="0"/>
          </a:p>
          <a:p>
            <a:r>
              <a:rPr lang="en-US" dirty="0" smtClean="0"/>
              <a:t>We </a:t>
            </a:r>
            <a:r>
              <a:rPr lang="en-US" dirty="0" smtClean="0"/>
              <a:t>will </a:t>
            </a:r>
            <a:r>
              <a:rPr lang="en-US" b="1" dirty="0" smtClean="0"/>
              <a:t>Take 5</a:t>
            </a:r>
            <a:r>
              <a:rPr lang="en-US" dirty="0" smtClean="0"/>
              <a:t> to do this. </a:t>
            </a:r>
            <a:endParaRPr lang="en-US" dirty="0" smtClean="0"/>
          </a:p>
          <a:p>
            <a:r>
              <a:rPr lang="en-US" dirty="0" smtClean="0"/>
              <a:t>When we return from the scavenger hunt, please turn on your camera to show us what you found. </a:t>
            </a:r>
            <a:endParaRPr lang="en-US" dirty="0" smtClean="0"/>
          </a:p>
          <a:p>
            <a:endParaRPr lang="en-US" i="1" dirty="0"/>
          </a:p>
          <a:p>
            <a:pPr marL="0" indent="0">
              <a:buNone/>
            </a:pPr>
            <a:r>
              <a:rPr lang="en-US" i="1" dirty="0" smtClean="0"/>
              <a:t>(See the opening activity in the script for a fuller explanation of this)</a:t>
            </a:r>
            <a:endParaRPr lang="en-US" i="1" dirty="0"/>
          </a:p>
        </p:txBody>
      </p:sp>
    </p:spTree>
    <p:extLst>
      <p:ext uri="{BB962C8B-B14F-4D97-AF65-F5344CB8AC3E}">
        <p14:creationId xmlns:p14="http://schemas.microsoft.com/office/powerpoint/2010/main" val="269813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Call to Prayer</a:t>
            </a:r>
            <a:endParaRPr lang="en-US" dirty="0"/>
          </a:p>
        </p:txBody>
      </p:sp>
      <p:sp>
        <p:nvSpPr>
          <p:cNvPr id="3" name="Content Placeholder 2"/>
          <p:cNvSpPr>
            <a:spLocks noGrp="1"/>
          </p:cNvSpPr>
          <p:nvPr>
            <p:ph idx="1"/>
          </p:nvPr>
        </p:nvSpPr>
        <p:spPr/>
        <p:txBody>
          <a:bodyPr/>
          <a:lstStyle/>
          <a:p>
            <a:r>
              <a:rPr lang="en-US" i="1" dirty="0" smtClean="0"/>
              <a:t>We took a short video of one of our families preparing their prayer space and then beginning prayer together. It is available in the videos section of the Virtual Family of Believers website, or you can have one of your families make a video. </a:t>
            </a:r>
          </a:p>
        </p:txBody>
      </p:sp>
    </p:spTree>
    <p:extLst>
      <p:ext uri="{BB962C8B-B14F-4D97-AF65-F5344CB8AC3E}">
        <p14:creationId xmlns:p14="http://schemas.microsoft.com/office/powerpoint/2010/main" val="4682674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1924</TotalTime>
  <Words>707</Words>
  <Application>Microsoft Office PowerPoint</Application>
  <PresentationFormat>Widescreen</PresentationFormat>
  <Paragraphs>68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Times New Roman</vt:lpstr>
      <vt:lpstr>Wingdings 3</vt:lpstr>
      <vt:lpstr>Ion Boardroom</vt:lpstr>
      <vt:lpstr>A Family of Believers: Called and Sent by Jesus</vt:lpstr>
      <vt:lpstr>Let’s touch base as we begin…</vt:lpstr>
      <vt:lpstr>Opening sketch and music</vt:lpstr>
      <vt:lpstr>Welcome!</vt:lpstr>
      <vt:lpstr>When on Zoom….</vt:lpstr>
      <vt:lpstr>What’s Happening at the Parish? </vt:lpstr>
      <vt:lpstr>Setting the Context</vt:lpstr>
      <vt:lpstr>Take 5 </vt:lpstr>
      <vt:lpstr>Call to Prayer</vt:lpstr>
      <vt:lpstr>Opening Prayer</vt:lpstr>
      <vt:lpstr>Special Guest: Carole Eipers</vt:lpstr>
      <vt:lpstr>Closing Activity</vt:lpstr>
      <vt:lpstr>Parish Connection</vt:lpstr>
      <vt:lpstr>Kitchen Table Faith</vt:lpstr>
      <vt:lpstr>Announcements</vt:lpstr>
      <vt:lpstr>Closing Prayer</vt:lpstr>
      <vt:lpstr>Thank you!</vt:lpstr>
      <vt:lpstr>Check-in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Family of Believers: Called and Sent by Jesus</dc:title>
  <dc:creator>Paulette Chapman</dc:creator>
  <cp:lastModifiedBy>Paulette Chapman</cp:lastModifiedBy>
  <cp:revision>58</cp:revision>
  <dcterms:created xsi:type="dcterms:W3CDTF">2020-08-17T20:33:53Z</dcterms:created>
  <dcterms:modified xsi:type="dcterms:W3CDTF">2021-01-20T18:19:07Z</dcterms:modified>
</cp:coreProperties>
</file>